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44"/>
  </p:notesMasterIdLst>
  <p:sldIdLst>
    <p:sldId id="256" r:id="rId3"/>
    <p:sldId id="259" r:id="rId4"/>
    <p:sldId id="257" r:id="rId5"/>
    <p:sldId id="258" r:id="rId6"/>
    <p:sldId id="302" r:id="rId7"/>
    <p:sldId id="303" r:id="rId8"/>
    <p:sldId id="304" r:id="rId9"/>
    <p:sldId id="260" r:id="rId10"/>
    <p:sldId id="261" r:id="rId11"/>
    <p:sldId id="262" r:id="rId12"/>
    <p:sldId id="301" r:id="rId13"/>
    <p:sldId id="263" r:id="rId14"/>
    <p:sldId id="264" r:id="rId15"/>
    <p:sldId id="265" r:id="rId16"/>
    <p:sldId id="266" r:id="rId17"/>
    <p:sldId id="267" r:id="rId18"/>
    <p:sldId id="268" r:id="rId19"/>
    <p:sldId id="270" r:id="rId20"/>
    <p:sldId id="295" r:id="rId21"/>
    <p:sldId id="294" r:id="rId22"/>
    <p:sldId id="296" r:id="rId23"/>
    <p:sldId id="297" r:id="rId24"/>
    <p:sldId id="272" r:id="rId25"/>
    <p:sldId id="273" r:id="rId26"/>
    <p:sldId id="275" r:id="rId27"/>
    <p:sldId id="276" r:id="rId28"/>
    <p:sldId id="278" r:id="rId29"/>
    <p:sldId id="279" r:id="rId30"/>
    <p:sldId id="280" r:id="rId31"/>
    <p:sldId id="282" r:id="rId32"/>
    <p:sldId id="285" r:id="rId33"/>
    <p:sldId id="284" r:id="rId34"/>
    <p:sldId id="287" r:id="rId35"/>
    <p:sldId id="298" r:id="rId36"/>
    <p:sldId id="299" r:id="rId37"/>
    <p:sldId id="300" r:id="rId38"/>
    <p:sldId id="288" r:id="rId39"/>
    <p:sldId id="290" r:id="rId40"/>
    <p:sldId id="291" r:id="rId41"/>
    <p:sldId id="292" r:id="rId42"/>
    <p:sldId id="293" r:id="rId43"/>
  </p:sldIdLst>
  <p:sldSz cx="9144000" cy="6858000" type="screen4x3"/>
  <p:notesSz cx="6858000" cy="9144000"/>
  <p:embeddedFontLst>
    <p:embeddedFont>
      <p:font typeface="MS Gothic" panose="020B0609070205080204" pitchFamily="49" charset="-128"/>
      <p:regular r:id="rId45"/>
    </p:embeddedFont>
    <p:embeddedFont>
      <p:font typeface="Century Gothic" panose="020B0502020202020204" pitchFamily="34" charset="0"/>
      <p:regular r:id="rId46"/>
      <p:bold r:id="rId47"/>
      <p:italic r:id="rId48"/>
      <p:boldItalic r:id="rId49"/>
    </p:embeddedFont>
    <p:embeddedFont>
      <p:font typeface="Gill Sans" panose="020B0604020202020204" charset="0"/>
      <p:regular r:id="rId50"/>
      <p:bold r:id="rId51"/>
    </p:embeddedFont>
    <p:embeddedFont>
      <p:font typeface="Verdana" panose="020B0604030504040204" pitchFamily="34"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AEA3096-B539-499D-B02C-DEE0208960B4}">
  <a:tblStyle styleId="{AAEA3096-B539-499D-B02C-DEE0208960B4}"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04" y="6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4.fntdata"/><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font" Target="fonts/font7.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2.fntdata"/><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5.fntdata"/><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notesMaster" Target="notesMasters/notesMaster1.xml"/><Relationship Id="rId52"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4" name="Google Shape;344;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2" name="Google Shape;39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8" name="Google Shape;398;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4" name="Google Shape;404;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0" name="Google Shape;410;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6" name="Google Shape;416;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8" name="Google Shape;428;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8" name="Google Shape;428;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6460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9" name="Google Shape;439;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5" name="Google Shape;445;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7" name="Google Shape;457;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1f949f33a19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1f949f33a19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4" name="Google Shape;464;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6" name="Google Shape;476;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2" name="Google Shape;482;p2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8" name="Google Shape;488;p2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4" name="Google Shape;514;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7" name="Google Shape;547;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8" name="Google Shape;538;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9" name="Google Shape;559;p3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7" name="Google Shape;567;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73642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7" name="Google Shape;567;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1695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1" name="Google Shape;351;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7" name="Google Shape;567;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8" name="Google Shape;578;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4" name="Google Shape;584;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3" name="Google Shape;593;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p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9" name="Google Shape;599;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7" name="Google Shape;357;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8" name="Google Shape;368;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4" name="Google Shape;374;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0" name="Google Shape;380;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0" name="Google Shape;380;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82332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6" name="Google Shape;386;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53"/>
        <p:cNvGrpSpPr/>
        <p:nvPr/>
      </p:nvGrpSpPr>
      <p:grpSpPr>
        <a:xfrm>
          <a:off x="0" y="0"/>
          <a:ext cx="0" cy="0"/>
          <a:chOff x="0" y="0"/>
          <a:chExt cx="0" cy="0"/>
        </a:xfrm>
      </p:grpSpPr>
      <p:grpSp>
        <p:nvGrpSpPr>
          <p:cNvPr id="54" name="Google Shape;54;p2"/>
          <p:cNvGrpSpPr/>
          <p:nvPr/>
        </p:nvGrpSpPr>
        <p:grpSpPr>
          <a:xfrm>
            <a:off x="-644959" y="0"/>
            <a:ext cx="10458653" cy="7117071"/>
            <a:chOff x="-644959" y="0"/>
            <a:chExt cx="10458653" cy="7117071"/>
          </a:xfrm>
        </p:grpSpPr>
        <p:grpSp>
          <p:nvGrpSpPr>
            <p:cNvPr id="55" name="Google Shape;55;p2"/>
            <p:cNvGrpSpPr/>
            <p:nvPr/>
          </p:nvGrpSpPr>
          <p:grpSpPr>
            <a:xfrm>
              <a:off x="0" y="0"/>
              <a:ext cx="9144000" cy="6858000"/>
              <a:chOff x="0" y="0"/>
              <a:chExt cx="9144000" cy="6858000"/>
            </a:xfrm>
          </p:grpSpPr>
          <p:grpSp>
            <p:nvGrpSpPr>
              <p:cNvPr id="56" name="Google Shape;56;p2"/>
              <p:cNvGrpSpPr/>
              <p:nvPr/>
            </p:nvGrpSpPr>
            <p:grpSpPr>
              <a:xfrm>
                <a:off x="0" y="0"/>
                <a:ext cx="2514600" cy="6858000"/>
                <a:chOff x="0" y="0"/>
                <a:chExt cx="2514600" cy="6858000"/>
              </a:xfrm>
            </p:grpSpPr>
            <p:sp>
              <p:nvSpPr>
                <p:cNvPr id="57" name="Google Shape;57;p2"/>
                <p:cNvSpPr/>
                <p:nvPr/>
              </p:nvSpPr>
              <p:spPr>
                <a:xfrm>
                  <a:off x="914400" y="0"/>
                  <a:ext cx="16002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58" name="Google Shape;58;p2"/>
                <p:cNvSpPr/>
                <p:nvPr/>
              </p:nvSpPr>
              <p:spPr>
                <a:xfrm>
                  <a:off x="0" y="0"/>
                  <a:ext cx="4572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59" name="Google Shape;59;p2"/>
                <p:cNvSpPr/>
                <p:nvPr/>
              </p:nvSpPr>
              <p:spPr>
                <a:xfrm>
                  <a:off x="228600" y="0"/>
                  <a:ext cx="7620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grpSp>
          <p:grpSp>
            <p:nvGrpSpPr>
              <p:cNvPr id="60" name="Google Shape;60;p2"/>
              <p:cNvGrpSpPr/>
              <p:nvPr/>
            </p:nvGrpSpPr>
            <p:grpSpPr>
              <a:xfrm>
                <a:off x="422910" y="0"/>
                <a:ext cx="2514600" cy="6858000"/>
                <a:chOff x="0" y="0"/>
                <a:chExt cx="2514600" cy="6858000"/>
              </a:xfrm>
            </p:grpSpPr>
            <p:sp>
              <p:nvSpPr>
                <p:cNvPr id="61" name="Google Shape;61;p2"/>
                <p:cNvSpPr/>
                <p:nvPr/>
              </p:nvSpPr>
              <p:spPr>
                <a:xfrm>
                  <a:off x="914400" y="0"/>
                  <a:ext cx="16002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62" name="Google Shape;62;p2"/>
                <p:cNvSpPr/>
                <p:nvPr/>
              </p:nvSpPr>
              <p:spPr>
                <a:xfrm>
                  <a:off x="0" y="0"/>
                  <a:ext cx="4572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63" name="Google Shape;63;p2"/>
                <p:cNvSpPr/>
                <p:nvPr/>
              </p:nvSpPr>
              <p:spPr>
                <a:xfrm>
                  <a:off x="228600" y="0"/>
                  <a:ext cx="7620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grpSp>
          <p:grpSp>
            <p:nvGrpSpPr>
              <p:cNvPr id="64" name="Google Shape;64;p2"/>
              <p:cNvGrpSpPr/>
              <p:nvPr/>
            </p:nvGrpSpPr>
            <p:grpSpPr>
              <a:xfrm rot="10800000">
                <a:off x="6629400" y="0"/>
                <a:ext cx="2514600" cy="6858000"/>
                <a:chOff x="0" y="0"/>
                <a:chExt cx="2514600" cy="6858000"/>
              </a:xfrm>
            </p:grpSpPr>
            <p:sp>
              <p:nvSpPr>
                <p:cNvPr id="65" name="Google Shape;65;p2"/>
                <p:cNvSpPr/>
                <p:nvPr/>
              </p:nvSpPr>
              <p:spPr>
                <a:xfrm>
                  <a:off x="914400" y="0"/>
                  <a:ext cx="16002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66" name="Google Shape;66;p2"/>
                <p:cNvSpPr/>
                <p:nvPr/>
              </p:nvSpPr>
              <p:spPr>
                <a:xfrm>
                  <a:off x="0" y="0"/>
                  <a:ext cx="4572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67" name="Google Shape;67;p2"/>
                <p:cNvSpPr/>
                <p:nvPr/>
              </p:nvSpPr>
              <p:spPr>
                <a:xfrm>
                  <a:off x="228600" y="0"/>
                  <a:ext cx="7620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grpSp>
          <p:sp>
            <p:nvSpPr>
              <p:cNvPr id="68" name="Google Shape;68;p2"/>
              <p:cNvSpPr/>
              <p:nvPr/>
            </p:nvSpPr>
            <p:spPr>
              <a:xfrm>
                <a:off x="3810000" y="0"/>
                <a:ext cx="28194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69" name="Google Shape;69;p2"/>
              <p:cNvSpPr/>
              <p:nvPr/>
            </p:nvSpPr>
            <p:spPr>
              <a:xfrm>
                <a:off x="2895600" y="0"/>
                <a:ext cx="4572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70" name="Google Shape;70;p2"/>
              <p:cNvSpPr/>
              <p:nvPr/>
            </p:nvSpPr>
            <p:spPr>
              <a:xfrm>
                <a:off x="3124200" y="0"/>
                <a:ext cx="7620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grpSp>
        <p:sp>
          <p:nvSpPr>
            <p:cNvPr id="71" name="Google Shape;71;p2"/>
            <p:cNvSpPr/>
            <p:nvPr/>
          </p:nvSpPr>
          <p:spPr>
            <a:xfrm>
              <a:off x="-11875" y="5035138"/>
              <a:ext cx="9144000" cy="1175655"/>
            </a:xfrm>
            <a:custGeom>
              <a:avLst/>
              <a:gdLst/>
              <a:ahLst/>
              <a:cxnLst/>
              <a:rect l="l" t="t" r="r" b="b"/>
              <a:pathLst>
                <a:path w="9144000" h="1175655" extrusionOk="0">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noFill/>
            <a:ln w="9525" cap="flat" cmpd="sng">
              <a:solidFill>
                <a:schemeClr val="lt1">
                  <a:alpha val="2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entury Gothic"/>
                <a:ea typeface="Century Gothic"/>
                <a:cs typeface="Century Gothic"/>
                <a:sym typeface="Century Gothic"/>
              </a:endParaRPr>
            </a:p>
          </p:txBody>
        </p:sp>
        <p:sp>
          <p:nvSpPr>
            <p:cNvPr id="72" name="Google Shape;72;p2"/>
            <p:cNvSpPr/>
            <p:nvPr/>
          </p:nvSpPr>
          <p:spPr>
            <a:xfrm>
              <a:off x="-11875" y="3467595"/>
              <a:ext cx="9144000" cy="890650"/>
            </a:xfrm>
            <a:custGeom>
              <a:avLst/>
              <a:gdLst/>
              <a:ahLst/>
              <a:cxnLst/>
              <a:rect l="l" t="t" r="r" b="b"/>
              <a:pathLst>
                <a:path w="9144000" h="890650" extrusionOk="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noFill/>
            <a:ln w="9525" cap="flat" cmpd="sng">
              <a:solidFill>
                <a:schemeClr val="lt1">
                  <a:alpha val="2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entury Gothic"/>
                <a:ea typeface="Century Gothic"/>
                <a:cs typeface="Century Gothic"/>
                <a:sym typeface="Century Gothic"/>
              </a:endParaRPr>
            </a:p>
          </p:txBody>
        </p:sp>
        <p:sp>
          <p:nvSpPr>
            <p:cNvPr id="73" name="Google Shape;73;p2"/>
            <p:cNvSpPr/>
            <p:nvPr/>
          </p:nvSpPr>
          <p:spPr>
            <a:xfrm>
              <a:off x="-23751" y="5640779"/>
              <a:ext cx="3004457" cy="1211283"/>
            </a:xfrm>
            <a:custGeom>
              <a:avLst/>
              <a:gdLst/>
              <a:ahLst/>
              <a:cxnLst/>
              <a:rect l="l" t="t" r="r" b="b"/>
              <a:pathLst>
                <a:path w="3004457" h="1211283" extrusionOk="0">
                  <a:moveTo>
                    <a:pt x="0" y="0"/>
                  </a:moveTo>
                  <a:cubicBezTo>
                    <a:pt x="1103415" y="501732"/>
                    <a:pt x="2206831" y="1003465"/>
                    <a:pt x="3004457" y="1211283"/>
                  </a:cubicBezTo>
                </a:path>
              </a:pathLst>
            </a:custGeom>
            <a:noFill/>
            <a:ln w="9525" cap="flat" cmpd="sng">
              <a:solidFill>
                <a:schemeClr val="lt1">
                  <a:alpha val="2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entury Gothic"/>
                <a:ea typeface="Century Gothic"/>
                <a:cs typeface="Century Gothic"/>
                <a:sym typeface="Century Gothic"/>
              </a:endParaRPr>
            </a:p>
          </p:txBody>
        </p:sp>
        <p:sp>
          <p:nvSpPr>
            <p:cNvPr id="74" name="Google Shape;74;p2"/>
            <p:cNvSpPr/>
            <p:nvPr/>
          </p:nvSpPr>
          <p:spPr>
            <a:xfrm>
              <a:off x="-11875" y="5284519"/>
              <a:ext cx="9144000" cy="1478478"/>
            </a:xfrm>
            <a:custGeom>
              <a:avLst/>
              <a:gdLst/>
              <a:ahLst/>
              <a:cxnLst/>
              <a:rect l="l" t="t" r="r" b="b"/>
              <a:pathLst>
                <a:path w="9144000" h="1478478" extrusionOk="0">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noFill/>
            <a:ln w="9525" cap="flat" cmpd="sng">
              <a:solidFill>
                <a:schemeClr val="lt1">
                  <a:alpha val="2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entury Gothic"/>
                <a:ea typeface="Century Gothic"/>
                <a:cs typeface="Century Gothic"/>
                <a:sym typeface="Century Gothic"/>
              </a:endParaRPr>
            </a:p>
          </p:txBody>
        </p:sp>
        <p:sp>
          <p:nvSpPr>
            <p:cNvPr id="75" name="Google Shape;75;p2"/>
            <p:cNvSpPr/>
            <p:nvPr/>
          </p:nvSpPr>
          <p:spPr>
            <a:xfrm>
              <a:off x="2137558" y="5132120"/>
              <a:ext cx="6982691" cy="1719942"/>
            </a:xfrm>
            <a:custGeom>
              <a:avLst/>
              <a:gdLst/>
              <a:ahLst/>
              <a:cxnLst/>
              <a:rect l="l" t="t" r="r" b="b"/>
              <a:pathLst>
                <a:path w="6982691" h="1719942" extrusionOk="0">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noFill/>
            <a:ln w="9525" cap="flat" cmpd="sng">
              <a:solidFill>
                <a:schemeClr val="lt1">
                  <a:alpha val="2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entury Gothic"/>
                <a:ea typeface="Century Gothic"/>
                <a:cs typeface="Century Gothic"/>
                <a:sym typeface="Century Gothic"/>
              </a:endParaRPr>
            </a:p>
          </p:txBody>
        </p:sp>
        <p:sp>
          <p:nvSpPr>
            <p:cNvPr id="76" name="Google Shape;76;p2"/>
            <p:cNvSpPr/>
            <p:nvPr/>
          </p:nvSpPr>
          <p:spPr>
            <a:xfrm rot="1800000">
              <a:off x="2996165" y="2859252"/>
              <a:ext cx="1601400" cy="1388236"/>
            </a:xfrm>
            <a:prstGeom prst="hexagon">
              <a:avLst>
                <a:gd name="adj" fmla="val 28544"/>
                <a:gd name="vf" fmla="val 115470"/>
              </a:avLst>
            </a:prstGeom>
            <a:solidFill>
              <a:schemeClr val="lt1">
                <a:alpha val="9803"/>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77" name="Google Shape;77;p2"/>
            <p:cNvSpPr/>
            <p:nvPr/>
          </p:nvSpPr>
          <p:spPr>
            <a:xfrm rot="1800000">
              <a:off x="3720065" y="4126078"/>
              <a:ext cx="1601400" cy="1388236"/>
            </a:xfrm>
            <a:prstGeom prst="hexagon">
              <a:avLst>
                <a:gd name="adj" fmla="val 28544"/>
                <a:gd name="vf" fmla="val 115470"/>
              </a:avLst>
            </a:prstGeom>
            <a:solidFill>
              <a:schemeClr val="lt1">
                <a:alpha val="0"/>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78" name="Google Shape;78;p2"/>
            <p:cNvSpPr/>
            <p:nvPr/>
          </p:nvSpPr>
          <p:spPr>
            <a:xfrm rot="1800000">
              <a:off x="3729591" y="1592427"/>
              <a:ext cx="1601400" cy="1388236"/>
            </a:xfrm>
            <a:prstGeom prst="hexagon">
              <a:avLst>
                <a:gd name="adj" fmla="val 28544"/>
                <a:gd name="vf" fmla="val 115470"/>
              </a:avLst>
            </a:prstGeom>
            <a:solidFill>
              <a:schemeClr val="lt1">
                <a:alpha val="6666"/>
              </a:schemeClr>
            </a:solidFill>
            <a:ln w="12700" cap="flat" cmpd="sng">
              <a:solidFill>
                <a:schemeClr val="lt1">
                  <a:alpha val="7843"/>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79" name="Google Shape;79;p2"/>
            <p:cNvSpPr/>
            <p:nvPr/>
          </p:nvSpPr>
          <p:spPr>
            <a:xfrm rot="1800000">
              <a:off x="2977115" y="325603"/>
              <a:ext cx="1601400" cy="1388236"/>
            </a:xfrm>
            <a:prstGeom prst="hexagon">
              <a:avLst>
                <a:gd name="adj" fmla="val 28544"/>
                <a:gd name="vf" fmla="val 115470"/>
              </a:avLst>
            </a:prstGeom>
            <a:solidFill>
              <a:schemeClr val="lt1">
                <a:alpha val="3921"/>
              </a:schemeClr>
            </a:solidFill>
            <a:ln w="12700" cap="flat" cmpd="sng">
              <a:solidFill>
                <a:schemeClr val="lt1">
                  <a:alpha val="7843"/>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80" name="Google Shape;80;p2"/>
            <p:cNvSpPr/>
            <p:nvPr/>
          </p:nvSpPr>
          <p:spPr>
            <a:xfrm rot="1800000">
              <a:off x="4463014" y="5383378"/>
              <a:ext cx="1601400" cy="1388236"/>
            </a:xfrm>
            <a:prstGeom prst="hexagon">
              <a:avLst>
                <a:gd name="adj" fmla="val 28544"/>
                <a:gd name="vf" fmla="val 115470"/>
              </a:avLst>
            </a:prstGeom>
            <a:solidFill>
              <a:schemeClr val="lt1">
                <a:alpha val="5882"/>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81" name="Google Shape;81;p2"/>
            <p:cNvSpPr/>
            <p:nvPr/>
          </p:nvSpPr>
          <p:spPr>
            <a:xfrm rot="1800000">
              <a:off x="-382404" y="4201528"/>
              <a:ext cx="1261499" cy="1388236"/>
            </a:xfrm>
            <a:custGeom>
              <a:avLst/>
              <a:gdLst/>
              <a:ahLst/>
              <a:cxnLst/>
              <a:rect l="l" t="t" r="r" b="b"/>
              <a:pathLst>
                <a:path w="1261499" h="1388236" extrusionOk="0">
                  <a:moveTo>
                    <a:pt x="0" y="105098"/>
                  </a:moveTo>
                  <a:lnTo>
                    <a:pt x="56357" y="0"/>
                  </a:lnTo>
                  <a:lnTo>
                    <a:pt x="865241" y="0"/>
                  </a:lnTo>
                  <a:lnTo>
                    <a:pt x="1261499" y="694118"/>
                  </a:lnTo>
                  <a:lnTo>
                    <a:pt x="865241" y="1388236"/>
                  </a:lnTo>
                  <a:lnTo>
                    <a:pt x="744578" y="1387893"/>
                  </a:lnTo>
                  <a:lnTo>
                    <a:pt x="0" y="105098"/>
                  </a:lnTo>
                  <a:close/>
                </a:path>
              </a:pathLst>
            </a:custGeom>
            <a:solidFill>
              <a:schemeClr val="lt1">
                <a:alpha val="9803"/>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82" name="Google Shape;82;p2"/>
            <p:cNvSpPr/>
            <p:nvPr/>
          </p:nvSpPr>
          <p:spPr>
            <a:xfrm rot="1800000">
              <a:off x="24365" y="5402429"/>
              <a:ext cx="1601400" cy="1388236"/>
            </a:xfrm>
            <a:prstGeom prst="hexagon">
              <a:avLst>
                <a:gd name="adj" fmla="val 28544"/>
                <a:gd name="vf" fmla="val 115470"/>
              </a:avLst>
            </a:prstGeom>
            <a:solidFill>
              <a:schemeClr val="lt1">
                <a:alpha val="0"/>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83" name="Google Shape;83;p2"/>
            <p:cNvSpPr/>
            <p:nvPr/>
          </p:nvSpPr>
          <p:spPr>
            <a:xfrm rot="1800000">
              <a:off x="52941" y="2849728"/>
              <a:ext cx="1601400" cy="1388236"/>
            </a:xfrm>
            <a:prstGeom prst="hexagon">
              <a:avLst>
                <a:gd name="adj" fmla="val 28544"/>
                <a:gd name="vf" fmla="val 115470"/>
              </a:avLst>
            </a:prstGeom>
            <a:solidFill>
              <a:schemeClr val="lt1">
                <a:alpha val="6666"/>
              </a:schemeClr>
            </a:solidFill>
            <a:ln w="12700" cap="flat" cmpd="sng">
              <a:solidFill>
                <a:schemeClr val="lt1">
                  <a:alpha val="7843"/>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84" name="Google Shape;84;p2"/>
            <p:cNvSpPr/>
            <p:nvPr/>
          </p:nvSpPr>
          <p:spPr>
            <a:xfrm rot="1800000">
              <a:off x="776840" y="4126077"/>
              <a:ext cx="1601400" cy="1388236"/>
            </a:xfrm>
            <a:prstGeom prst="hexagon">
              <a:avLst>
                <a:gd name="adj" fmla="val 28544"/>
                <a:gd name="vf" fmla="val 115470"/>
              </a:avLst>
            </a:prstGeom>
            <a:solidFill>
              <a:schemeClr val="lt1">
                <a:alpha val="0"/>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85" name="Google Shape;85;p2"/>
            <p:cNvSpPr/>
            <p:nvPr/>
          </p:nvSpPr>
          <p:spPr>
            <a:xfrm rot="1800000">
              <a:off x="1510265" y="5411953"/>
              <a:ext cx="1601400" cy="1388236"/>
            </a:xfrm>
            <a:prstGeom prst="hexagon">
              <a:avLst>
                <a:gd name="adj" fmla="val 28544"/>
                <a:gd name="vf" fmla="val 115470"/>
              </a:avLst>
            </a:prstGeom>
            <a:solidFill>
              <a:schemeClr val="lt1">
                <a:alpha val="0"/>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86" name="Google Shape;86;p2"/>
            <p:cNvSpPr/>
            <p:nvPr/>
          </p:nvSpPr>
          <p:spPr>
            <a:xfrm rot="1800000">
              <a:off x="1529316" y="2859252"/>
              <a:ext cx="1601400" cy="1388236"/>
            </a:xfrm>
            <a:prstGeom prst="hexagon">
              <a:avLst>
                <a:gd name="adj" fmla="val 28544"/>
                <a:gd name="vf" fmla="val 115470"/>
              </a:avLst>
            </a:prstGeom>
            <a:solidFill>
              <a:schemeClr val="lt1">
                <a:alpha val="6666"/>
              </a:schemeClr>
            </a:solidFill>
            <a:ln w="12700" cap="flat" cmpd="sng">
              <a:solidFill>
                <a:schemeClr val="lt1">
                  <a:alpha val="7843"/>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87" name="Google Shape;87;p2"/>
            <p:cNvSpPr/>
            <p:nvPr/>
          </p:nvSpPr>
          <p:spPr>
            <a:xfrm rot="1800000">
              <a:off x="795890" y="1563853"/>
              <a:ext cx="1601400" cy="1388236"/>
            </a:xfrm>
            <a:prstGeom prst="hexagon">
              <a:avLst>
                <a:gd name="adj" fmla="val 28544"/>
                <a:gd name="vf" fmla="val 115470"/>
              </a:avLst>
            </a:prstGeom>
            <a:solidFill>
              <a:schemeClr val="lt1">
                <a:alpha val="0"/>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88" name="Google Shape;88;p2"/>
            <p:cNvSpPr/>
            <p:nvPr/>
          </p:nvSpPr>
          <p:spPr>
            <a:xfrm rot="1800000">
              <a:off x="6806166" y="4145128"/>
              <a:ext cx="1601400" cy="1388236"/>
            </a:xfrm>
            <a:prstGeom prst="hexagon">
              <a:avLst>
                <a:gd name="adj" fmla="val 28544"/>
                <a:gd name="vf" fmla="val 115470"/>
              </a:avLst>
            </a:prstGeom>
            <a:solidFill>
              <a:schemeClr val="lt1">
                <a:alpha val="9803"/>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89" name="Google Shape;89;p2"/>
            <p:cNvSpPr/>
            <p:nvPr/>
          </p:nvSpPr>
          <p:spPr>
            <a:xfrm rot="1800000">
              <a:off x="7549116" y="5421479"/>
              <a:ext cx="1601400" cy="1388236"/>
            </a:xfrm>
            <a:prstGeom prst="hexagon">
              <a:avLst>
                <a:gd name="adj" fmla="val 28544"/>
                <a:gd name="vf" fmla="val 115470"/>
              </a:avLst>
            </a:prstGeom>
            <a:solidFill>
              <a:schemeClr val="lt1">
                <a:alpha val="0"/>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90" name="Google Shape;90;p2"/>
            <p:cNvSpPr/>
            <p:nvPr/>
          </p:nvSpPr>
          <p:spPr>
            <a:xfrm rot="1800000">
              <a:off x="7549117" y="2868778"/>
              <a:ext cx="1601400" cy="1388236"/>
            </a:xfrm>
            <a:prstGeom prst="hexagon">
              <a:avLst>
                <a:gd name="adj" fmla="val 28544"/>
                <a:gd name="vf" fmla="val 115470"/>
              </a:avLst>
            </a:prstGeom>
            <a:solidFill>
              <a:schemeClr val="lt1">
                <a:alpha val="6666"/>
              </a:schemeClr>
            </a:solidFill>
            <a:ln w="12700" cap="flat" cmpd="sng">
              <a:solidFill>
                <a:schemeClr val="lt1">
                  <a:alpha val="7843"/>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91" name="Google Shape;91;p2"/>
            <p:cNvSpPr/>
            <p:nvPr/>
          </p:nvSpPr>
          <p:spPr>
            <a:xfrm rot="1800000">
              <a:off x="8306521" y="4055629"/>
              <a:ext cx="1243407" cy="1388236"/>
            </a:xfrm>
            <a:custGeom>
              <a:avLst/>
              <a:gdLst/>
              <a:ahLst/>
              <a:cxnLst/>
              <a:rect l="l" t="t" r="r" b="b"/>
              <a:pathLst>
                <a:path w="1243407" h="1388236" extrusionOk="0">
                  <a:moveTo>
                    <a:pt x="0" y="694118"/>
                  </a:moveTo>
                  <a:lnTo>
                    <a:pt x="396258" y="0"/>
                  </a:lnTo>
                  <a:lnTo>
                    <a:pt x="474029" y="4016"/>
                  </a:lnTo>
                  <a:lnTo>
                    <a:pt x="1243407" y="1325983"/>
                  </a:lnTo>
                  <a:lnTo>
                    <a:pt x="1205142" y="1388236"/>
                  </a:lnTo>
                  <a:lnTo>
                    <a:pt x="396258" y="1388236"/>
                  </a:lnTo>
                  <a:lnTo>
                    <a:pt x="0" y="694118"/>
                  </a:lnTo>
                  <a:close/>
                </a:path>
              </a:pathLst>
            </a:custGeom>
            <a:solidFill>
              <a:schemeClr val="lt1">
                <a:alpha val="3921"/>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92" name="Google Shape;92;p2"/>
            <p:cNvSpPr/>
            <p:nvPr/>
          </p:nvSpPr>
          <p:spPr>
            <a:xfrm rot="1800000">
              <a:off x="8306771" y="1511524"/>
              <a:ext cx="1241871" cy="1388822"/>
            </a:xfrm>
            <a:custGeom>
              <a:avLst/>
              <a:gdLst/>
              <a:ahLst/>
              <a:cxnLst/>
              <a:rect l="l" t="t" r="r" b="b"/>
              <a:pathLst>
                <a:path w="1241871" h="1388822" extrusionOk="0">
                  <a:moveTo>
                    <a:pt x="0" y="694704"/>
                  </a:moveTo>
                  <a:lnTo>
                    <a:pt x="396258" y="586"/>
                  </a:lnTo>
                  <a:lnTo>
                    <a:pt x="482002" y="0"/>
                  </a:lnTo>
                  <a:lnTo>
                    <a:pt x="1241871" y="1323912"/>
                  </a:lnTo>
                  <a:lnTo>
                    <a:pt x="1205142" y="1388822"/>
                  </a:lnTo>
                  <a:lnTo>
                    <a:pt x="396258" y="1388822"/>
                  </a:lnTo>
                  <a:lnTo>
                    <a:pt x="0" y="694704"/>
                  </a:lnTo>
                  <a:close/>
                </a:path>
              </a:pathLst>
            </a:custGeom>
            <a:solidFill>
              <a:schemeClr val="lt1">
                <a:alpha val="0"/>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grpSp>
      <p:sp>
        <p:nvSpPr>
          <p:cNvPr id="93" name="Google Shape;93;p2"/>
          <p:cNvSpPr/>
          <p:nvPr/>
        </p:nvSpPr>
        <p:spPr>
          <a:xfrm>
            <a:off x="4561242" y="-21511"/>
            <a:ext cx="3679116" cy="6271840"/>
          </a:xfrm>
          <a:prstGeom prst="rect">
            <a:avLst/>
          </a:prstGeom>
          <a:solidFill>
            <a:srgbClr val="F5F5F5"/>
          </a:solidFill>
          <a:ln w="15875" cap="flat" cmpd="sng">
            <a:solidFill>
              <a:srgbClr val="A24A7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94" name="Google Shape;94;p2"/>
          <p:cNvSpPr/>
          <p:nvPr/>
        </p:nvSpPr>
        <p:spPr>
          <a:xfrm>
            <a:off x="4649096" y="-21511"/>
            <a:ext cx="3505200" cy="2312889"/>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95" name="Google Shape;95;p2"/>
          <p:cNvSpPr txBox="1">
            <a:spLocks noGrp="1"/>
          </p:cNvSpPr>
          <p:nvPr>
            <p:ph type="ctrTitle"/>
          </p:nvPr>
        </p:nvSpPr>
        <p:spPr>
          <a:xfrm>
            <a:off x="4733365" y="2708476"/>
            <a:ext cx="3313355" cy="17021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accent1"/>
              </a:buClr>
              <a:buSzPts val="3600"/>
              <a:buFont typeface="Century Gothic"/>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2"/>
          <p:cNvSpPr txBox="1">
            <a:spLocks noGrp="1"/>
          </p:cNvSpPr>
          <p:nvPr>
            <p:ph type="subTitle" idx="1"/>
          </p:nvPr>
        </p:nvSpPr>
        <p:spPr>
          <a:xfrm>
            <a:off x="4733365" y="4421080"/>
            <a:ext cx="3309803" cy="1260629"/>
          </a:xfrm>
          <a:prstGeom prst="rect">
            <a:avLst/>
          </a:prstGeom>
          <a:noFill/>
          <a:ln>
            <a:noFill/>
          </a:ln>
        </p:spPr>
        <p:txBody>
          <a:bodyPr spcFirstLastPara="1" wrap="square" lIns="91425" tIns="45700" rIns="91425" bIns="45700" anchor="t" anchorCtr="0">
            <a:noAutofit/>
          </a:bodyPr>
          <a:lstStyle>
            <a:lvl1pPr lvl="0" algn="l">
              <a:spcBef>
                <a:spcPts val="360"/>
              </a:spcBef>
              <a:spcAft>
                <a:spcPts val="0"/>
              </a:spcAft>
              <a:buSzPts val="1368"/>
              <a:buNone/>
              <a:defRPr sz="1800">
                <a:solidFill>
                  <a:srgbClr val="424242"/>
                </a:solidFill>
              </a:defRPr>
            </a:lvl1pPr>
            <a:lvl2pPr lvl="1" algn="ctr">
              <a:spcBef>
                <a:spcPts val="440"/>
              </a:spcBef>
              <a:spcAft>
                <a:spcPts val="0"/>
              </a:spcAft>
              <a:buSzPts val="1672"/>
              <a:buNone/>
              <a:defRPr>
                <a:solidFill>
                  <a:srgbClr val="888888"/>
                </a:solidFill>
              </a:defRPr>
            </a:lvl2pPr>
            <a:lvl3pPr lvl="2" algn="ctr">
              <a:spcBef>
                <a:spcPts val="400"/>
              </a:spcBef>
              <a:spcAft>
                <a:spcPts val="0"/>
              </a:spcAft>
              <a:buSzPts val="1520"/>
              <a:buNone/>
              <a:defRPr>
                <a:solidFill>
                  <a:srgbClr val="888888"/>
                </a:solidFill>
              </a:defRPr>
            </a:lvl3pPr>
            <a:lvl4pPr lvl="3" algn="ctr">
              <a:spcBef>
                <a:spcPts val="360"/>
              </a:spcBef>
              <a:spcAft>
                <a:spcPts val="0"/>
              </a:spcAft>
              <a:buSzPts val="1368"/>
              <a:buNone/>
              <a:defRPr>
                <a:solidFill>
                  <a:srgbClr val="888888"/>
                </a:solidFill>
              </a:defRPr>
            </a:lvl4pPr>
            <a:lvl5pPr lvl="4" algn="ctr">
              <a:spcBef>
                <a:spcPts val="320"/>
              </a:spcBef>
              <a:spcAft>
                <a:spcPts val="0"/>
              </a:spcAft>
              <a:buSzPts val="1216"/>
              <a:buNone/>
              <a:defRPr>
                <a:solidFill>
                  <a:srgbClr val="888888"/>
                </a:solidFill>
              </a:defRPr>
            </a:lvl5pPr>
            <a:lvl6pPr lvl="5" algn="ctr">
              <a:spcBef>
                <a:spcPts val="280"/>
              </a:spcBef>
              <a:spcAft>
                <a:spcPts val="0"/>
              </a:spcAft>
              <a:buSzPts val="1064"/>
              <a:buNone/>
              <a:defRPr>
                <a:solidFill>
                  <a:srgbClr val="888888"/>
                </a:solidFill>
              </a:defRPr>
            </a:lvl6pPr>
            <a:lvl7pPr lvl="6" algn="ctr">
              <a:spcBef>
                <a:spcPts val="280"/>
              </a:spcBef>
              <a:spcAft>
                <a:spcPts val="0"/>
              </a:spcAft>
              <a:buSzPts val="1064"/>
              <a:buNone/>
              <a:defRPr>
                <a:solidFill>
                  <a:srgbClr val="888888"/>
                </a:solidFill>
              </a:defRPr>
            </a:lvl7pPr>
            <a:lvl8pPr lvl="7" algn="ctr">
              <a:spcBef>
                <a:spcPts val="280"/>
              </a:spcBef>
              <a:spcAft>
                <a:spcPts val="0"/>
              </a:spcAft>
              <a:buSzPts val="1064"/>
              <a:buNone/>
              <a:defRPr>
                <a:solidFill>
                  <a:srgbClr val="888888"/>
                </a:solidFill>
              </a:defRPr>
            </a:lvl8pPr>
            <a:lvl9pPr lvl="8" algn="ctr">
              <a:spcBef>
                <a:spcPts val="280"/>
              </a:spcBef>
              <a:spcAft>
                <a:spcPts val="0"/>
              </a:spcAft>
              <a:buSzPts val="1064"/>
              <a:buNone/>
              <a:defRPr>
                <a:solidFill>
                  <a:srgbClr val="888888"/>
                </a:solidFill>
              </a:defRPr>
            </a:lvl9pPr>
          </a:lstStyle>
          <a:p>
            <a:endParaRPr/>
          </a:p>
        </p:txBody>
      </p:sp>
      <p:sp>
        <p:nvSpPr>
          <p:cNvPr id="97" name="Google Shape;97;p2"/>
          <p:cNvSpPr txBox="1">
            <a:spLocks noGrp="1"/>
          </p:cNvSpPr>
          <p:nvPr>
            <p:ph type="dt" idx="10"/>
          </p:nvPr>
        </p:nvSpPr>
        <p:spPr>
          <a:xfrm>
            <a:off x="4738744" y="1516828"/>
            <a:ext cx="2133600" cy="75098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2"/>
          <p:cNvSpPr/>
          <p:nvPr/>
        </p:nvSpPr>
        <p:spPr>
          <a:xfrm>
            <a:off x="4650889" y="6088284"/>
            <a:ext cx="3505200" cy="8174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99" name="Google Shape;99;p2"/>
          <p:cNvSpPr txBox="1">
            <a:spLocks noGrp="1"/>
          </p:cNvSpPr>
          <p:nvPr>
            <p:ph type="ftr" idx="11"/>
          </p:nvPr>
        </p:nvSpPr>
        <p:spPr>
          <a:xfrm>
            <a:off x="5303520" y="5719966"/>
            <a:ext cx="283159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2"/>
          <p:cNvSpPr txBox="1">
            <a:spLocks noGrp="1"/>
          </p:cNvSpPr>
          <p:nvPr>
            <p:ph type="sldNum" idx="12"/>
          </p:nvPr>
        </p:nvSpPr>
        <p:spPr>
          <a:xfrm>
            <a:off x="4649096" y="5719966"/>
            <a:ext cx="643666"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0" i="0" u="none" strike="noStrike" cap="none">
                <a:solidFill>
                  <a:schemeClr val="accent1"/>
                </a:solidFill>
                <a:latin typeface="Century Gothic"/>
                <a:ea typeface="Century Gothic"/>
                <a:cs typeface="Century Gothic"/>
                <a:sym typeface="Century Gothic"/>
              </a:defRPr>
            </a:lvl1pPr>
            <a:lvl2pPr marL="0" lvl="1" indent="0" algn="l">
              <a:spcBef>
                <a:spcPts val="0"/>
              </a:spcBef>
              <a:buNone/>
              <a:defRPr sz="1200" b="0" i="0" u="none" strike="noStrike" cap="none">
                <a:solidFill>
                  <a:schemeClr val="accent1"/>
                </a:solidFill>
                <a:latin typeface="Century Gothic"/>
                <a:ea typeface="Century Gothic"/>
                <a:cs typeface="Century Gothic"/>
                <a:sym typeface="Century Gothic"/>
              </a:defRPr>
            </a:lvl2pPr>
            <a:lvl3pPr marL="0" lvl="2" indent="0" algn="l">
              <a:spcBef>
                <a:spcPts val="0"/>
              </a:spcBef>
              <a:buNone/>
              <a:defRPr sz="1200" b="0" i="0" u="none" strike="noStrike" cap="none">
                <a:solidFill>
                  <a:schemeClr val="accent1"/>
                </a:solidFill>
                <a:latin typeface="Century Gothic"/>
                <a:ea typeface="Century Gothic"/>
                <a:cs typeface="Century Gothic"/>
                <a:sym typeface="Century Gothic"/>
              </a:defRPr>
            </a:lvl3pPr>
            <a:lvl4pPr marL="0" lvl="3" indent="0" algn="l">
              <a:spcBef>
                <a:spcPts val="0"/>
              </a:spcBef>
              <a:buNone/>
              <a:defRPr sz="1200" b="0" i="0" u="none" strike="noStrike" cap="none">
                <a:solidFill>
                  <a:schemeClr val="accent1"/>
                </a:solidFill>
                <a:latin typeface="Century Gothic"/>
                <a:ea typeface="Century Gothic"/>
                <a:cs typeface="Century Gothic"/>
                <a:sym typeface="Century Gothic"/>
              </a:defRPr>
            </a:lvl4pPr>
            <a:lvl5pPr marL="0" lvl="4" indent="0" algn="l">
              <a:spcBef>
                <a:spcPts val="0"/>
              </a:spcBef>
              <a:buNone/>
              <a:defRPr sz="1200" b="0" i="0" u="none" strike="noStrike" cap="none">
                <a:solidFill>
                  <a:schemeClr val="accent1"/>
                </a:solidFill>
                <a:latin typeface="Century Gothic"/>
                <a:ea typeface="Century Gothic"/>
                <a:cs typeface="Century Gothic"/>
                <a:sym typeface="Century Gothic"/>
              </a:defRPr>
            </a:lvl5pPr>
            <a:lvl6pPr marL="0" lvl="5" indent="0" algn="l">
              <a:spcBef>
                <a:spcPts val="0"/>
              </a:spcBef>
              <a:buNone/>
              <a:defRPr sz="1200" b="0" i="0" u="none" strike="noStrike" cap="none">
                <a:solidFill>
                  <a:schemeClr val="accent1"/>
                </a:solidFill>
                <a:latin typeface="Century Gothic"/>
                <a:ea typeface="Century Gothic"/>
                <a:cs typeface="Century Gothic"/>
                <a:sym typeface="Century Gothic"/>
              </a:defRPr>
            </a:lvl6pPr>
            <a:lvl7pPr marL="0" lvl="6" indent="0" algn="l">
              <a:spcBef>
                <a:spcPts val="0"/>
              </a:spcBef>
              <a:buNone/>
              <a:defRPr sz="1200" b="0" i="0" u="none" strike="noStrike" cap="none">
                <a:solidFill>
                  <a:schemeClr val="accent1"/>
                </a:solidFill>
                <a:latin typeface="Century Gothic"/>
                <a:ea typeface="Century Gothic"/>
                <a:cs typeface="Century Gothic"/>
                <a:sym typeface="Century Gothic"/>
              </a:defRPr>
            </a:lvl7pPr>
            <a:lvl8pPr marL="0" lvl="7" indent="0" algn="l">
              <a:spcBef>
                <a:spcPts val="0"/>
              </a:spcBef>
              <a:buNone/>
              <a:defRPr sz="1200" b="0" i="0" u="none" strike="noStrike" cap="none">
                <a:solidFill>
                  <a:schemeClr val="accent1"/>
                </a:solidFill>
                <a:latin typeface="Century Gothic"/>
                <a:ea typeface="Century Gothic"/>
                <a:cs typeface="Century Gothic"/>
                <a:sym typeface="Century Gothic"/>
              </a:defRPr>
            </a:lvl8pPr>
            <a:lvl9pPr marL="0" lvl="8" indent="0" algn="l">
              <a:spcBef>
                <a:spcPts val="0"/>
              </a:spcBef>
              <a:buNone/>
              <a:defRPr sz="1200" b="0" i="0" u="none" strike="noStrike" cap="none">
                <a:solidFill>
                  <a:schemeClr val="accent1"/>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
        <p:nvSpPr>
          <p:cNvPr id="101" name="Google Shape;101;p2"/>
          <p:cNvSpPr/>
          <p:nvPr/>
        </p:nvSpPr>
        <p:spPr>
          <a:xfrm>
            <a:off x="4650889" y="6088284"/>
            <a:ext cx="3505200" cy="8174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39"/>
        <p:cNvGrpSpPr/>
        <p:nvPr/>
      </p:nvGrpSpPr>
      <p:grpSpPr>
        <a:xfrm>
          <a:off x="0" y="0"/>
          <a:ext cx="0" cy="0"/>
          <a:chOff x="0" y="0"/>
          <a:chExt cx="0" cy="0"/>
        </a:xfrm>
      </p:grpSpPr>
      <p:sp>
        <p:nvSpPr>
          <p:cNvPr id="240" name="Google Shape;240;p11"/>
          <p:cNvSpPr txBox="1">
            <a:spLocks noGrp="1"/>
          </p:cNvSpPr>
          <p:nvPr>
            <p:ph type="title"/>
          </p:nvPr>
        </p:nvSpPr>
        <p:spPr>
          <a:xfrm>
            <a:off x="1043490" y="1027664"/>
            <a:ext cx="7024744" cy="11430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1" name="Google Shape;241;p11"/>
          <p:cNvSpPr txBox="1">
            <a:spLocks noGrp="1"/>
          </p:cNvSpPr>
          <p:nvPr>
            <p:ph type="body" idx="1"/>
          </p:nvPr>
        </p:nvSpPr>
        <p:spPr>
          <a:xfrm rot="5400000">
            <a:off x="2677662" y="689482"/>
            <a:ext cx="3508977" cy="6777317"/>
          </a:xfrm>
          <a:prstGeom prst="rect">
            <a:avLst/>
          </a:prstGeom>
          <a:noFill/>
          <a:ln>
            <a:noFill/>
          </a:ln>
        </p:spPr>
        <p:txBody>
          <a:bodyPr spcFirstLastPara="1" wrap="square" lIns="91425" tIns="45700" rIns="91425" bIns="45700" anchor="t" anchorCtr="0">
            <a:noAutofit/>
          </a:bodyPr>
          <a:lstStyle>
            <a:lvl1pPr marL="457200" lvl="0" indent="-315468" algn="l">
              <a:spcBef>
                <a:spcPts val="360"/>
              </a:spcBef>
              <a:spcAft>
                <a:spcPts val="0"/>
              </a:spcAft>
              <a:buSzPts val="1368"/>
              <a:buChar char="○"/>
              <a:defRPr/>
            </a:lvl1pPr>
            <a:lvl2pPr marL="914400" lvl="1" indent="-315468" algn="l">
              <a:spcBef>
                <a:spcPts val="360"/>
              </a:spcBef>
              <a:spcAft>
                <a:spcPts val="0"/>
              </a:spcAft>
              <a:buSzPts val="1368"/>
              <a:buChar char="○"/>
              <a:defRPr/>
            </a:lvl2pPr>
            <a:lvl3pPr marL="1371600" lvl="2" indent="-315467" algn="l">
              <a:spcBef>
                <a:spcPts val="360"/>
              </a:spcBef>
              <a:spcAft>
                <a:spcPts val="0"/>
              </a:spcAft>
              <a:buSzPts val="1368"/>
              <a:buChar char="○"/>
              <a:defRPr/>
            </a:lvl3pPr>
            <a:lvl4pPr marL="1828800" lvl="3" indent="-315467" algn="l">
              <a:spcBef>
                <a:spcPts val="360"/>
              </a:spcBef>
              <a:spcAft>
                <a:spcPts val="0"/>
              </a:spcAft>
              <a:buSzPts val="1368"/>
              <a:buChar char="○"/>
              <a:defRPr/>
            </a:lvl4pPr>
            <a:lvl5pPr marL="2286000" lvl="4" indent="-315467" algn="l">
              <a:spcBef>
                <a:spcPts val="360"/>
              </a:spcBef>
              <a:spcAft>
                <a:spcPts val="0"/>
              </a:spcAft>
              <a:buSzPts val="1368"/>
              <a:buChar char="○"/>
              <a:defRPr/>
            </a:lvl5pPr>
            <a:lvl6pPr marL="2743200" lvl="5" indent="-315467" algn="l">
              <a:spcBef>
                <a:spcPts val="360"/>
              </a:spcBef>
              <a:spcAft>
                <a:spcPts val="0"/>
              </a:spcAft>
              <a:buSzPts val="1368"/>
              <a:buChar char="○"/>
              <a:defRPr/>
            </a:lvl6pPr>
            <a:lvl7pPr marL="3200400" lvl="6" indent="-315467" algn="l">
              <a:spcBef>
                <a:spcPts val="360"/>
              </a:spcBef>
              <a:spcAft>
                <a:spcPts val="0"/>
              </a:spcAft>
              <a:buSzPts val="1368"/>
              <a:buChar char="○"/>
              <a:defRPr/>
            </a:lvl7pPr>
            <a:lvl8pPr marL="3657600" lvl="7" indent="-315467" algn="l">
              <a:spcBef>
                <a:spcPts val="360"/>
              </a:spcBef>
              <a:spcAft>
                <a:spcPts val="0"/>
              </a:spcAft>
              <a:buSzPts val="1368"/>
              <a:buChar char="○"/>
              <a:defRPr/>
            </a:lvl8pPr>
            <a:lvl9pPr marL="4114800" lvl="8" indent="-315467" algn="l">
              <a:spcBef>
                <a:spcPts val="360"/>
              </a:spcBef>
              <a:spcAft>
                <a:spcPts val="0"/>
              </a:spcAft>
              <a:buSzPts val="1368"/>
              <a:buChar char="○"/>
              <a:defRPr/>
            </a:lvl9pPr>
          </a:lstStyle>
          <a:p>
            <a:endParaRPr/>
          </a:p>
        </p:txBody>
      </p:sp>
      <p:sp>
        <p:nvSpPr>
          <p:cNvPr id="242" name="Google Shape;242;p11"/>
          <p:cNvSpPr txBox="1">
            <a:spLocks noGrp="1"/>
          </p:cNvSpPr>
          <p:nvPr>
            <p:ph type="dt" idx="10"/>
          </p:nvPr>
        </p:nvSpPr>
        <p:spPr>
          <a:xfrm>
            <a:off x="5997388" y="224492"/>
            <a:ext cx="2133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3" name="Google Shape;243;p11"/>
          <p:cNvSpPr txBox="1">
            <a:spLocks noGrp="1"/>
          </p:cNvSpPr>
          <p:nvPr>
            <p:ph type="ftr" idx="11"/>
          </p:nvPr>
        </p:nvSpPr>
        <p:spPr>
          <a:xfrm>
            <a:off x="4641448" y="5852160"/>
            <a:ext cx="350215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4" name="Google Shape;244;p11"/>
          <p:cNvSpPr txBox="1">
            <a:spLocks noGrp="1"/>
          </p:cNvSpPr>
          <p:nvPr>
            <p:ph type="sldNum" idx="12"/>
          </p:nvPr>
        </p:nvSpPr>
        <p:spPr>
          <a:xfrm>
            <a:off x="4649096" y="224491"/>
            <a:ext cx="1332156"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45"/>
        <p:cNvGrpSpPr/>
        <p:nvPr/>
      </p:nvGrpSpPr>
      <p:grpSpPr>
        <a:xfrm>
          <a:off x="0" y="0"/>
          <a:ext cx="0" cy="0"/>
          <a:chOff x="0" y="0"/>
          <a:chExt cx="0" cy="0"/>
        </a:xfrm>
      </p:grpSpPr>
      <p:sp>
        <p:nvSpPr>
          <p:cNvPr id="246" name="Google Shape;246;p12"/>
          <p:cNvSpPr txBox="1">
            <a:spLocks noGrp="1"/>
          </p:cNvSpPr>
          <p:nvPr>
            <p:ph type="title"/>
          </p:nvPr>
        </p:nvSpPr>
        <p:spPr>
          <a:xfrm rot="5400000">
            <a:off x="4981455" y="2678093"/>
            <a:ext cx="4780344" cy="148445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7" name="Google Shape;247;p12"/>
          <p:cNvSpPr txBox="1">
            <a:spLocks noGrp="1"/>
          </p:cNvSpPr>
          <p:nvPr>
            <p:ph type="body" idx="1"/>
          </p:nvPr>
        </p:nvSpPr>
        <p:spPr>
          <a:xfrm rot="5400000">
            <a:off x="1374976" y="708467"/>
            <a:ext cx="4780344" cy="5423704"/>
          </a:xfrm>
          <a:prstGeom prst="rect">
            <a:avLst/>
          </a:prstGeom>
          <a:noFill/>
          <a:ln>
            <a:noFill/>
          </a:ln>
        </p:spPr>
        <p:txBody>
          <a:bodyPr spcFirstLastPara="1" wrap="square" lIns="91425" tIns="45700" rIns="91425" bIns="45700" anchor="t" anchorCtr="0">
            <a:noAutofit/>
          </a:bodyPr>
          <a:lstStyle>
            <a:lvl1pPr marL="457200" lvl="0" indent="-315468" algn="l">
              <a:spcBef>
                <a:spcPts val="360"/>
              </a:spcBef>
              <a:spcAft>
                <a:spcPts val="0"/>
              </a:spcAft>
              <a:buSzPts val="1368"/>
              <a:buChar char="○"/>
              <a:defRPr/>
            </a:lvl1pPr>
            <a:lvl2pPr marL="914400" lvl="1" indent="-315468" algn="l">
              <a:spcBef>
                <a:spcPts val="360"/>
              </a:spcBef>
              <a:spcAft>
                <a:spcPts val="0"/>
              </a:spcAft>
              <a:buSzPts val="1368"/>
              <a:buChar char="○"/>
              <a:defRPr/>
            </a:lvl2pPr>
            <a:lvl3pPr marL="1371600" lvl="2" indent="-315467" algn="l">
              <a:spcBef>
                <a:spcPts val="360"/>
              </a:spcBef>
              <a:spcAft>
                <a:spcPts val="0"/>
              </a:spcAft>
              <a:buSzPts val="1368"/>
              <a:buChar char="○"/>
              <a:defRPr/>
            </a:lvl3pPr>
            <a:lvl4pPr marL="1828800" lvl="3" indent="-315467" algn="l">
              <a:spcBef>
                <a:spcPts val="360"/>
              </a:spcBef>
              <a:spcAft>
                <a:spcPts val="0"/>
              </a:spcAft>
              <a:buSzPts val="1368"/>
              <a:buChar char="○"/>
              <a:defRPr/>
            </a:lvl4pPr>
            <a:lvl5pPr marL="2286000" lvl="4" indent="-315467" algn="l">
              <a:spcBef>
                <a:spcPts val="360"/>
              </a:spcBef>
              <a:spcAft>
                <a:spcPts val="0"/>
              </a:spcAft>
              <a:buSzPts val="1368"/>
              <a:buChar char="○"/>
              <a:defRPr/>
            </a:lvl5pPr>
            <a:lvl6pPr marL="2743200" lvl="5" indent="-315467" algn="l">
              <a:spcBef>
                <a:spcPts val="360"/>
              </a:spcBef>
              <a:spcAft>
                <a:spcPts val="0"/>
              </a:spcAft>
              <a:buSzPts val="1368"/>
              <a:buChar char="○"/>
              <a:defRPr/>
            </a:lvl6pPr>
            <a:lvl7pPr marL="3200400" lvl="6" indent="-315467" algn="l">
              <a:spcBef>
                <a:spcPts val="360"/>
              </a:spcBef>
              <a:spcAft>
                <a:spcPts val="0"/>
              </a:spcAft>
              <a:buSzPts val="1368"/>
              <a:buChar char="○"/>
              <a:defRPr/>
            </a:lvl7pPr>
            <a:lvl8pPr marL="3657600" lvl="7" indent="-315467" algn="l">
              <a:spcBef>
                <a:spcPts val="360"/>
              </a:spcBef>
              <a:spcAft>
                <a:spcPts val="0"/>
              </a:spcAft>
              <a:buSzPts val="1368"/>
              <a:buChar char="○"/>
              <a:defRPr/>
            </a:lvl8pPr>
            <a:lvl9pPr marL="4114800" lvl="8" indent="-315467" algn="l">
              <a:spcBef>
                <a:spcPts val="360"/>
              </a:spcBef>
              <a:spcAft>
                <a:spcPts val="0"/>
              </a:spcAft>
              <a:buSzPts val="1368"/>
              <a:buChar char="○"/>
              <a:defRPr/>
            </a:lvl9pPr>
          </a:lstStyle>
          <a:p>
            <a:endParaRPr/>
          </a:p>
        </p:txBody>
      </p:sp>
      <p:sp>
        <p:nvSpPr>
          <p:cNvPr id="248" name="Google Shape;248;p12"/>
          <p:cNvSpPr txBox="1">
            <a:spLocks noGrp="1"/>
          </p:cNvSpPr>
          <p:nvPr>
            <p:ph type="dt" idx="10"/>
          </p:nvPr>
        </p:nvSpPr>
        <p:spPr>
          <a:xfrm>
            <a:off x="5997388" y="224492"/>
            <a:ext cx="2133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9" name="Google Shape;249;p12"/>
          <p:cNvSpPr txBox="1">
            <a:spLocks noGrp="1"/>
          </p:cNvSpPr>
          <p:nvPr>
            <p:ph type="ftr" idx="11"/>
          </p:nvPr>
        </p:nvSpPr>
        <p:spPr>
          <a:xfrm>
            <a:off x="4641448" y="5852160"/>
            <a:ext cx="350215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0" name="Google Shape;250;p12"/>
          <p:cNvSpPr txBox="1">
            <a:spLocks noGrp="1"/>
          </p:cNvSpPr>
          <p:nvPr>
            <p:ph type="sldNum" idx="12"/>
          </p:nvPr>
        </p:nvSpPr>
        <p:spPr>
          <a:xfrm>
            <a:off x="4649096" y="224491"/>
            <a:ext cx="1332156"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2"/>
        <p:cNvGrpSpPr/>
        <p:nvPr/>
      </p:nvGrpSpPr>
      <p:grpSpPr>
        <a:xfrm>
          <a:off x="0" y="0"/>
          <a:ext cx="0" cy="0"/>
          <a:chOff x="0" y="0"/>
          <a:chExt cx="0" cy="0"/>
        </a:xfrm>
      </p:grpSpPr>
      <p:sp>
        <p:nvSpPr>
          <p:cNvPr id="263" name="Google Shape;263;p14"/>
          <p:cNvSpPr txBox="1">
            <a:spLocks noGrp="1"/>
          </p:cNvSpPr>
          <p:nvPr>
            <p:ph type="title"/>
          </p:nvPr>
        </p:nvSpPr>
        <p:spPr>
          <a:xfrm>
            <a:off x="1435608" y="274638"/>
            <a:ext cx="749808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C22DA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4" name="Google Shape;264;p14"/>
          <p:cNvSpPr txBox="1">
            <a:spLocks noGrp="1"/>
          </p:cNvSpPr>
          <p:nvPr>
            <p:ph type="body" idx="1"/>
          </p:nvPr>
        </p:nvSpPr>
        <p:spPr>
          <a:xfrm>
            <a:off x="1435608" y="1447800"/>
            <a:ext cx="7498080" cy="4800600"/>
          </a:xfrm>
          <a:prstGeom prst="rect">
            <a:avLst/>
          </a:prstGeom>
          <a:noFill/>
          <a:ln>
            <a:noFill/>
          </a:ln>
        </p:spPr>
        <p:txBody>
          <a:bodyPr spcFirstLastPara="1" wrap="square" lIns="91425" tIns="45700" rIns="91425" bIns="45700" anchor="t" anchorCtr="0">
            <a:noAutofit/>
          </a:bodyPr>
          <a:lstStyle>
            <a:lvl1pPr marL="457200" lvl="0" indent="-320040" algn="l">
              <a:lnSpc>
                <a:spcPct val="100000"/>
              </a:lnSpc>
              <a:spcBef>
                <a:spcPts val="600"/>
              </a:spcBef>
              <a:spcAft>
                <a:spcPts val="0"/>
              </a:spcAft>
              <a:buSzPts val="1440"/>
              <a:buChar char="●"/>
              <a:defRPr/>
            </a:lvl1pPr>
            <a:lvl2pPr marL="914400" lvl="1" indent="-342900" algn="l">
              <a:lnSpc>
                <a:spcPct val="100000"/>
              </a:lnSpc>
              <a:spcBef>
                <a:spcPts val="55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65" name="Google Shape;265;p14"/>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6" name="Google Shape;266;p14"/>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7" name="Google Shape;267;p14"/>
          <p:cNvSpPr txBox="1">
            <a:spLocks noGrp="1"/>
          </p:cNvSpPr>
          <p:nvPr>
            <p:ph type="sldNum" idx="12"/>
          </p:nvPr>
        </p:nvSpPr>
        <p:spPr>
          <a:xfrm>
            <a:off x="8613648"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B7A3AB"/>
              </a:buClr>
              <a:buSzPts val="1200"/>
              <a:buFont typeface="Gill Sans"/>
              <a:buNone/>
              <a:defRPr sz="1200" b="0" i="0" u="none" strike="noStrike" cap="none">
                <a:solidFill>
                  <a:srgbClr val="B7A3AB"/>
                </a:solidFill>
                <a:latin typeface="Gill Sans"/>
                <a:ea typeface="Gill Sans"/>
                <a:cs typeface="Gill Sans"/>
                <a:sym typeface="Gill Sans"/>
              </a:defRPr>
            </a:lvl1pPr>
            <a:lvl2pPr marL="0" marR="0" lvl="1" indent="0" algn="ctr">
              <a:lnSpc>
                <a:spcPct val="100000"/>
              </a:lnSpc>
              <a:spcBef>
                <a:spcPts val="0"/>
              </a:spcBef>
              <a:spcAft>
                <a:spcPts val="0"/>
              </a:spcAft>
              <a:buClr>
                <a:srgbClr val="B7A3AB"/>
              </a:buClr>
              <a:buSzPts val="1200"/>
              <a:buFont typeface="Gill Sans"/>
              <a:buNone/>
              <a:defRPr sz="1200" b="0" i="0" u="none" strike="noStrike" cap="none">
                <a:solidFill>
                  <a:srgbClr val="B7A3AB"/>
                </a:solidFill>
                <a:latin typeface="Gill Sans"/>
                <a:ea typeface="Gill Sans"/>
                <a:cs typeface="Gill Sans"/>
                <a:sym typeface="Gill Sans"/>
              </a:defRPr>
            </a:lvl2pPr>
            <a:lvl3pPr marL="0" marR="0" lvl="2" indent="0" algn="ctr">
              <a:lnSpc>
                <a:spcPct val="100000"/>
              </a:lnSpc>
              <a:spcBef>
                <a:spcPts val="0"/>
              </a:spcBef>
              <a:spcAft>
                <a:spcPts val="0"/>
              </a:spcAft>
              <a:buClr>
                <a:srgbClr val="B7A3AB"/>
              </a:buClr>
              <a:buSzPts val="1200"/>
              <a:buFont typeface="Gill Sans"/>
              <a:buNone/>
              <a:defRPr sz="1200" b="0" i="0" u="none" strike="noStrike" cap="none">
                <a:solidFill>
                  <a:srgbClr val="B7A3AB"/>
                </a:solidFill>
                <a:latin typeface="Gill Sans"/>
                <a:ea typeface="Gill Sans"/>
                <a:cs typeface="Gill Sans"/>
                <a:sym typeface="Gill Sans"/>
              </a:defRPr>
            </a:lvl3pPr>
            <a:lvl4pPr marL="0" marR="0" lvl="3" indent="0" algn="ctr">
              <a:lnSpc>
                <a:spcPct val="100000"/>
              </a:lnSpc>
              <a:spcBef>
                <a:spcPts val="0"/>
              </a:spcBef>
              <a:spcAft>
                <a:spcPts val="0"/>
              </a:spcAft>
              <a:buClr>
                <a:srgbClr val="B7A3AB"/>
              </a:buClr>
              <a:buSzPts val="1200"/>
              <a:buFont typeface="Gill Sans"/>
              <a:buNone/>
              <a:defRPr sz="1200" b="0" i="0" u="none" strike="noStrike" cap="none">
                <a:solidFill>
                  <a:srgbClr val="B7A3AB"/>
                </a:solidFill>
                <a:latin typeface="Gill Sans"/>
                <a:ea typeface="Gill Sans"/>
                <a:cs typeface="Gill Sans"/>
                <a:sym typeface="Gill Sans"/>
              </a:defRPr>
            </a:lvl4pPr>
            <a:lvl5pPr marL="0" marR="0" lvl="4" indent="0" algn="ctr">
              <a:lnSpc>
                <a:spcPct val="100000"/>
              </a:lnSpc>
              <a:spcBef>
                <a:spcPts val="0"/>
              </a:spcBef>
              <a:spcAft>
                <a:spcPts val="0"/>
              </a:spcAft>
              <a:buClr>
                <a:srgbClr val="B7A3AB"/>
              </a:buClr>
              <a:buSzPts val="1200"/>
              <a:buFont typeface="Gill Sans"/>
              <a:buNone/>
              <a:defRPr sz="1200" b="0" i="0" u="none" strike="noStrike" cap="none">
                <a:solidFill>
                  <a:srgbClr val="B7A3AB"/>
                </a:solidFill>
                <a:latin typeface="Gill Sans"/>
                <a:ea typeface="Gill Sans"/>
                <a:cs typeface="Gill Sans"/>
                <a:sym typeface="Gill Sans"/>
              </a:defRPr>
            </a:lvl5pPr>
            <a:lvl6pPr marL="0" marR="0" lvl="5" indent="0" algn="ctr">
              <a:lnSpc>
                <a:spcPct val="100000"/>
              </a:lnSpc>
              <a:spcBef>
                <a:spcPts val="0"/>
              </a:spcBef>
              <a:spcAft>
                <a:spcPts val="0"/>
              </a:spcAft>
              <a:buClr>
                <a:srgbClr val="B7A3AB"/>
              </a:buClr>
              <a:buSzPts val="1200"/>
              <a:buFont typeface="Gill Sans"/>
              <a:buNone/>
              <a:defRPr sz="1200" b="0" i="0" u="none" strike="noStrike" cap="none">
                <a:solidFill>
                  <a:srgbClr val="B7A3AB"/>
                </a:solidFill>
                <a:latin typeface="Gill Sans"/>
                <a:ea typeface="Gill Sans"/>
                <a:cs typeface="Gill Sans"/>
                <a:sym typeface="Gill Sans"/>
              </a:defRPr>
            </a:lvl6pPr>
            <a:lvl7pPr marL="0" marR="0" lvl="6" indent="0" algn="ctr">
              <a:lnSpc>
                <a:spcPct val="100000"/>
              </a:lnSpc>
              <a:spcBef>
                <a:spcPts val="0"/>
              </a:spcBef>
              <a:spcAft>
                <a:spcPts val="0"/>
              </a:spcAft>
              <a:buClr>
                <a:srgbClr val="B7A3AB"/>
              </a:buClr>
              <a:buSzPts val="1200"/>
              <a:buFont typeface="Gill Sans"/>
              <a:buNone/>
              <a:defRPr sz="1200" b="0" i="0" u="none" strike="noStrike" cap="none">
                <a:solidFill>
                  <a:srgbClr val="B7A3AB"/>
                </a:solidFill>
                <a:latin typeface="Gill Sans"/>
                <a:ea typeface="Gill Sans"/>
                <a:cs typeface="Gill Sans"/>
                <a:sym typeface="Gill Sans"/>
              </a:defRPr>
            </a:lvl7pPr>
            <a:lvl8pPr marL="0" marR="0" lvl="7" indent="0" algn="ctr">
              <a:lnSpc>
                <a:spcPct val="100000"/>
              </a:lnSpc>
              <a:spcBef>
                <a:spcPts val="0"/>
              </a:spcBef>
              <a:spcAft>
                <a:spcPts val="0"/>
              </a:spcAft>
              <a:buClr>
                <a:srgbClr val="B7A3AB"/>
              </a:buClr>
              <a:buSzPts val="1200"/>
              <a:buFont typeface="Gill Sans"/>
              <a:buNone/>
              <a:defRPr sz="1200" b="0" i="0" u="none" strike="noStrike" cap="none">
                <a:solidFill>
                  <a:srgbClr val="B7A3AB"/>
                </a:solidFill>
                <a:latin typeface="Gill Sans"/>
                <a:ea typeface="Gill Sans"/>
                <a:cs typeface="Gill Sans"/>
                <a:sym typeface="Gill Sans"/>
              </a:defRPr>
            </a:lvl8pPr>
            <a:lvl9pPr marL="0" marR="0" lvl="8" indent="0" algn="ctr">
              <a:lnSpc>
                <a:spcPct val="100000"/>
              </a:lnSpc>
              <a:spcBef>
                <a:spcPts val="0"/>
              </a:spcBef>
              <a:spcAft>
                <a:spcPts val="0"/>
              </a:spcAft>
              <a:buClr>
                <a:srgbClr val="B7A3AB"/>
              </a:buClr>
              <a:buSzPts val="1200"/>
              <a:buFont typeface="Gill Sans"/>
              <a:buNone/>
              <a:defRPr sz="1200" b="0" i="0" u="none" strike="noStrike" cap="none">
                <a:solidFill>
                  <a:srgbClr val="B7A3AB"/>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68"/>
        <p:cNvGrpSpPr/>
        <p:nvPr/>
      </p:nvGrpSpPr>
      <p:grpSpPr>
        <a:xfrm>
          <a:off x="0" y="0"/>
          <a:ext cx="0" cy="0"/>
          <a:chOff x="0" y="0"/>
          <a:chExt cx="0" cy="0"/>
        </a:xfrm>
      </p:grpSpPr>
      <p:sp>
        <p:nvSpPr>
          <p:cNvPr id="269" name="Google Shape;269;p15"/>
          <p:cNvSpPr txBox="1">
            <a:spLocks noGrp="1"/>
          </p:cNvSpPr>
          <p:nvPr>
            <p:ph type="ctrTitle"/>
          </p:nvPr>
        </p:nvSpPr>
        <p:spPr>
          <a:xfrm>
            <a:off x="1432560" y="359898"/>
            <a:ext cx="7406640" cy="1472184"/>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C22DA4"/>
              </a:buClr>
              <a:buSzPts val="4300"/>
              <a:buFont typeface="Gill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0" name="Google Shape;270;p15"/>
          <p:cNvSpPr txBox="1">
            <a:spLocks noGrp="1"/>
          </p:cNvSpPr>
          <p:nvPr>
            <p:ph type="subTitle" idx="1"/>
          </p:nvPr>
        </p:nvSpPr>
        <p:spPr>
          <a:xfrm>
            <a:off x="1432560" y="1850064"/>
            <a:ext cx="7406640" cy="1752600"/>
          </a:xfrm>
          <a:prstGeom prst="rect">
            <a:avLst/>
          </a:prstGeom>
          <a:noFill/>
          <a:ln>
            <a:noFill/>
          </a:ln>
        </p:spPr>
        <p:txBody>
          <a:bodyPr spcFirstLastPara="1" wrap="square" lIns="91425" tIns="0" rIns="91425" bIns="45700" anchor="t" anchorCtr="0">
            <a:noAutofit/>
          </a:bodyPr>
          <a:lstStyle>
            <a:lvl1pPr lvl="0" algn="l">
              <a:lnSpc>
                <a:spcPct val="100000"/>
              </a:lnSpc>
              <a:spcBef>
                <a:spcPts val="600"/>
              </a:spcBef>
              <a:spcAft>
                <a:spcPts val="0"/>
              </a:spcAft>
              <a:buSzPts val="2080"/>
              <a:buNone/>
              <a:defRPr sz="2600">
                <a:solidFill>
                  <a:srgbClr val="761363"/>
                </a:solidFill>
              </a:defRPr>
            </a:lvl1pPr>
            <a:lvl2pPr lvl="1" algn="ctr">
              <a:lnSpc>
                <a:spcPct val="100000"/>
              </a:lnSpc>
              <a:spcBef>
                <a:spcPts val="550"/>
              </a:spcBef>
              <a:spcAft>
                <a:spcPts val="0"/>
              </a:spcAft>
              <a:buSzPts val="1800"/>
              <a:buNone/>
              <a:defRPr/>
            </a:lvl2pPr>
            <a:lvl3pPr lvl="2" algn="ctr">
              <a:lnSpc>
                <a:spcPct val="100000"/>
              </a:lnSpc>
              <a:spcBef>
                <a:spcPts val="360"/>
              </a:spcBef>
              <a:spcAft>
                <a:spcPts val="0"/>
              </a:spcAft>
              <a:buSzPts val="1800"/>
              <a:buNone/>
              <a:defRPr/>
            </a:lvl3pPr>
            <a:lvl4pPr lvl="3" algn="ctr">
              <a:lnSpc>
                <a:spcPct val="100000"/>
              </a:lnSpc>
              <a:spcBef>
                <a:spcPts val="360"/>
              </a:spcBef>
              <a:spcAft>
                <a:spcPts val="0"/>
              </a:spcAft>
              <a:buSzPts val="1800"/>
              <a:buNone/>
              <a:defRPr/>
            </a:lvl4pPr>
            <a:lvl5pPr lvl="4" algn="ctr">
              <a:lnSpc>
                <a:spcPct val="100000"/>
              </a:lnSpc>
              <a:spcBef>
                <a:spcPts val="360"/>
              </a:spcBef>
              <a:spcAft>
                <a:spcPts val="0"/>
              </a:spcAft>
              <a:buSzPts val="1800"/>
              <a:buNone/>
              <a:defRPr/>
            </a:lvl5pPr>
            <a:lvl6pPr lvl="5" algn="ctr">
              <a:lnSpc>
                <a:spcPct val="100000"/>
              </a:lnSpc>
              <a:spcBef>
                <a:spcPts val="360"/>
              </a:spcBef>
              <a:spcAft>
                <a:spcPts val="0"/>
              </a:spcAft>
              <a:buSzPts val="1800"/>
              <a:buNone/>
              <a:defRPr/>
            </a:lvl6pPr>
            <a:lvl7pPr lvl="6" algn="ctr">
              <a:lnSpc>
                <a:spcPct val="100000"/>
              </a:lnSpc>
              <a:spcBef>
                <a:spcPts val="360"/>
              </a:spcBef>
              <a:spcAft>
                <a:spcPts val="0"/>
              </a:spcAft>
              <a:buSzPts val="180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sp>
        <p:nvSpPr>
          <p:cNvPr id="271" name="Google Shape;271;p15"/>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2" name="Google Shape;272;p15"/>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3" name="Google Shape;273;p15"/>
          <p:cNvSpPr txBox="1">
            <a:spLocks noGrp="1"/>
          </p:cNvSpPr>
          <p:nvPr>
            <p:ph type="sldNum" idx="12"/>
          </p:nvPr>
        </p:nvSpPr>
        <p:spPr>
          <a:xfrm>
            <a:off x="8613648"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B7A3AB"/>
              </a:buClr>
              <a:buSzPts val="1200"/>
              <a:buFont typeface="Gill Sans"/>
              <a:buNone/>
              <a:defRPr sz="1200" b="0" i="0" u="none" strike="noStrike" cap="none">
                <a:solidFill>
                  <a:srgbClr val="B7A3AB"/>
                </a:solidFill>
                <a:latin typeface="Gill Sans"/>
                <a:ea typeface="Gill Sans"/>
                <a:cs typeface="Gill Sans"/>
                <a:sym typeface="Gill Sans"/>
              </a:defRPr>
            </a:lvl1pPr>
            <a:lvl2pPr marL="0" marR="0" lvl="1" indent="0" algn="ctr">
              <a:lnSpc>
                <a:spcPct val="100000"/>
              </a:lnSpc>
              <a:spcBef>
                <a:spcPts val="0"/>
              </a:spcBef>
              <a:spcAft>
                <a:spcPts val="0"/>
              </a:spcAft>
              <a:buClr>
                <a:srgbClr val="B7A3AB"/>
              </a:buClr>
              <a:buSzPts val="1200"/>
              <a:buFont typeface="Gill Sans"/>
              <a:buNone/>
              <a:defRPr sz="1200" b="0" i="0" u="none" strike="noStrike" cap="none">
                <a:solidFill>
                  <a:srgbClr val="B7A3AB"/>
                </a:solidFill>
                <a:latin typeface="Gill Sans"/>
                <a:ea typeface="Gill Sans"/>
                <a:cs typeface="Gill Sans"/>
                <a:sym typeface="Gill Sans"/>
              </a:defRPr>
            </a:lvl2pPr>
            <a:lvl3pPr marL="0" marR="0" lvl="2" indent="0" algn="ctr">
              <a:lnSpc>
                <a:spcPct val="100000"/>
              </a:lnSpc>
              <a:spcBef>
                <a:spcPts val="0"/>
              </a:spcBef>
              <a:spcAft>
                <a:spcPts val="0"/>
              </a:spcAft>
              <a:buClr>
                <a:srgbClr val="B7A3AB"/>
              </a:buClr>
              <a:buSzPts val="1200"/>
              <a:buFont typeface="Gill Sans"/>
              <a:buNone/>
              <a:defRPr sz="1200" b="0" i="0" u="none" strike="noStrike" cap="none">
                <a:solidFill>
                  <a:srgbClr val="B7A3AB"/>
                </a:solidFill>
                <a:latin typeface="Gill Sans"/>
                <a:ea typeface="Gill Sans"/>
                <a:cs typeface="Gill Sans"/>
                <a:sym typeface="Gill Sans"/>
              </a:defRPr>
            </a:lvl3pPr>
            <a:lvl4pPr marL="0" marR="0" lvl="3" indent="0" algn="ctr">
              <a:lnSpc>
                <a:spcPct val="100000"/>
              </a:lnSpc>
              <a:spcBef>
                <a:spcPts val="0"/>
              </a:spcBef>
              <a:spcAft>
                <a:spcPts val="0"/>
              </a:spcAft>
              <a:buClr>
                <a:srgbClr val="B7A3AB"/>
              </a:buClr>
              <a:buSzPts val="1200"/>
              <a:buFont typeface="Gill Sans"/>
              <a:buNone/>
              <a:defRPr sz="1200" b="0" i="0" u="none" strike="noStrike" cap="none">
                <a:solidFill>
                  <a:srgbClr val="B7A3AB"/>
                </a:solidFill>
                <a:latin typeface="Gill Sans"/>
                <a:ea typeface="Gill Sans"/>
                <a:cs typeface="Gill Sans"/>
                <a:sym typeface="Gill Sans"/>
              </a:defRPr>
            </a:lvl4pPr>
            <a:lvl5pPr marL="0" marR="0" lvl="4" indent="0" algn="ctr">
              <a:lnSpc>
                <a:spcPct val="100000"/>
              </a:lnSpc>
              <a:spcBef>
                <a:spcPts val="0"/>
              </a:spcBef>
              <a:spcAft>
                <a:spcPts val="0"/>
              </a:spcAft>
              <a:buClr>
                <a:srgbClr val="B7A3AB"/>
              </a:buClr>
              <a:buSzPts val="1200"/>
              <a:buFont typeface="Gill Sans"/>
              <a:buNone/>
              <a:defRPr sz="1200" b="0" i="0" u="none" strike="noStrike" cap="none">
                <a:solidFill>
                  <a:srgbClr val="B7A3AB"/>
                </a:solidFill>
                <a:latin typeface="Gill Sans"/>
                <a:ea typeface="Gill Sans"/>
                <a:cs typeface="Gill Sans"/>
                <a:sym typeface="Gill Sans"/>
              </a:defRPr>
            </a:lvl5pPr>
            <a:lvl6pPr marL="0" marR="0" lvl="5" indent="0" algn="ctr">
              <a:lnSpc>
                <a:spcPct val="100000"/>
              </a:lnSpc>
              <a:spcBef>
                <a:spcPts val="0"/>
              </a:spcBef>
              <a:spcAft>
                <a:spcPts val="0"/>
              </a:spcAft>
              <a:buClr>
                <a:srgbClr val="B7A3AB"/>
              </a:buClr>
              <a:buSzPts val="1200"/>
              <a:buFont typeface="Gill Sans"/>
              <a:buNone/>
              <a:defRPr sz="1200" b="0" i="0" u="none" strike="noStrike" cap="none">
                <a:solidFill>
                  <a:srgbClr val="B7A3AB"/>
                </a:solidFill>
                <a:latin typeface="Gill Sans"/>
                <a:ea typeface="Gill Sans"/>
                <a:cs typeface="Gill Sans"/>
                <a:sym typeface="Gill Sans"/>
              </a:defRPr>
            </a:lvl6pPr>
            <a:lvl7pPr marL="0" marR="0" lvl="6" indent="0" algn="ctr">
              <a:lnSpc>
                <a:spcPct val="100000"/>
              </a:lnSpc>
              <a:spcBef>
                <a:spcPts val="0"/>
              </a:spcBef>
              <a:spcAft>
                <a:spcPts val="0"/>
              </a:spcAft>
              <a:buClr>
                <a:srgbClr val="B7A3AB"/>
              </a:buClr>
              <a:buSzPts val="1200"/>
              <a:buFont typeface="Gill Sans"/>
              <a:buNone/>
              <a:defRPr sz="1200" b="0" i="0" u="none" strike="noStrike" cap="none">
                <a:solidFill>
                  <a:srgbClr val="B7A3AB"/>
                </a:solidFill>
                <a:latin typeface="Gill Sans"/>
                <a:ea typeface="Gill Sans"/>
                <a:cs typeface="Gill Sans"/>
                <a:sym typeface="Gill Sans"/>
              </a:defRPr>
            </a:lvl7pPr>
            <a:lvl8pPr marL="0" marR="0" lvl="7" indent="0" algn="ctr">
              <a:lnSpc>
                <a:spcPct val="100000"/>
              </a:lnSpc>
              <a:spcBef>
                <a:spcPts val="0"/>
              </a:spcBef>
              <a:spcAft>
                <a:spcPts val="0"/>
              </a:spcAft>
              <a:buClr>
                <a:srgbClr val="B7A3AB"/>
              </a:buClr>
              <a:buSzPts val="1200"/>
              <a:buFont typeface="Gill Sans"/>
              <a:buNone/>
              <a:defRPr sz="1200" b="0" i="0" u="none" strike="noStrike" cap="none">
                <a:solidFill>
                  <a:srgbClr val="B7A3AB"/>
                </a:solidFill>
                <a:latin typeface="Gill Sans"/>
                <a:ea typeface="Gill Sans"/>
                <a:cs typeface="Gill Sans"/>
                <a:sym typeface="Gill Sans"/>
              </a:defRPr>
            </a:lvl8pPr>
            <a:lvl9pPr marL="0" marR="0" lvl="8" indent="0" algn="ctr">
              <a:lnSpc>
                <a:spcPct val="100000"/>
              </a:lnSpc>
              <a:spcBef>
                <a:spcPts val="0"/>
              </a:spcBef>
              <a:spcAft>
                <a:spcPts val="0"/>
              </a:spcAft>
              <a:buClr>
                <a:srgbClr val="B7A3AB"/>
              </a:buClr>
              <a:buSzPts val="1200"/>
              <a:buFont typeface="Gill Sans"/>
              <a:buNone/>
              <a:defRPr sz="1200" b="0" i="0" u="none" strike="noStrike" cap="none">
                <a:solidFill>
                  <a:srgbClr val="B7A3AB"/>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US"/>
              <a:t>‹#›</a:t>
            </a:fld>
            <a:endParaRPr/>
          </a:p>
        </p:txBody>
      </p:sp>
      <p:sp>
        <p:nvSpPr>
          <p:cNvPr id="274" name="Google Shape;274;p15"/>
          <p:cNvSpPr/>
          <p:nvPr/>
        </p:nvSpPr>
        <p:spPr>
          <a:xfrm>
            <a:off x="921433" y="1413802"/>
            <a:ext cx="210312" cy="210312"/>
          </a:xfrm>
          <a:prstGeom prst="ellipse">
            <a:avLst/>
          </a:prstGeom>
          <a:gradFill>
            <a:gsLst>
              <a:gs pos="0">
                <a:srgbClr val="FFD4DD">
                  <a:alpha val="94901"/>
                </a:srgbClr>
              </a:gs>
              <a:gs pos="50000">
                <a:srgbClr val="F8BECB">
                  <a:alpha val="89803"/>
                </a:srgbClr>
              </a:gs>
              <a:gs pos="95000">
                <a:srgbClr val="FD5E87">
                  <a:alpha val="87843"/>
                </a:srgbClr>
              </a:gs>
              <a:gs pos="100000">
                <a:srgbClr val="FF0047">
                  <a:alpha val="84705"/>
                </a:srgbClr>
              </a:gs>
            </a:gsLst>
            <a:path path="circle">
              <a:fillToRect r="100000" b="100000"/>
            </a:path>
            <a:tileRect l="-100000" t="-100000"/>
          </a:gradFill>
          <a:ln w="9525" cap="rnd" cmpd="sng">
            <a:solidFill>
              <a:srgbClr val="B43461">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Gill Sans"/>
              <a:buNone/>
            </a:pPr>
            <a:endParaRPr sz="1800" b="0" i="0" u="none" strike="noStrike" cap="none">
              <a:solidFill>
                <a:srgbClr val="000000"/>
              </a:solidFill>
              <a:latin typeface="Gill Sans"/>
              <a:ea typeface="Gill Sans"/>
              <a:cs typeface="Gill Sans"/>
              <a:sym typeface="Gill Sans"/>
            </a:endParaRPr>
          </a:p>
        </p:txBody>
      </p:sp>
      <p:sp>
        <p:nvSpPr>
          <p:cNvPr id="275" name="Google Shape;275;p15"/>
          <p:cNvSpPr/>
          <p:nvPr/>
        </p:nvSpPr>
        <p:spPr>
          <a:xfrm>
            <a:off x="1157176" y="1345016"/>
            <a:ext cx="64008" cy="64008"/>
          </a:xfrm>
          <a:prstGeom prst="ellipse">
            <a:avLst/>
          </a:prstGeom>
          <a:noFill/>
          <a:ln w="12700" cap="rnd" cmpd="sng">
            <a:solidFill>
              <a:srgbClr val="A1355B">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Gill Sans"/>
              <a:buNone/>
            </a:pPr>
            <a:endParaRPr sz="1800" b="0" i="0" u="none" strike="noStrike" cap="none">
              <a:solidFill>
                <a:srgbClr val="000000"/>
              </a:solidFill>
              <a:latin typeface="Gill Sans"/>
              <a:ea typeface="Gill Sans"/>
              <a:cs typeface="Gill Sans"/>
              <a:sym typeface="Gill San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276"/>
        <p:cNvGrpSpPr/>
        <p:nvPr/>
      </p:nvGrpSpPr>
      <p:grpSpPr>
        <a:xfrm>
          <a:off x="0" y="0"/>
          <a:ext cx="0" cy="0"/>
          <a:chOff x="0" y="0"/>
          <a:chExt cx="0" cy="0"/>
        </a:xfrm>
      </p:grpSpPr>
      <p:sp>
        <p:nvSpPr>
          <p:cNvPr id="277" name="Google Shape;277;p16"/>
          <p:cNvSpPr/>
          <p:nvPr/>
        </p:nvSpPr>
        <p:spPr>
          <a:xfrm>
            <a:off x="2282890" y="-54"/>
            <a:ext cx="6858000" cy="685805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Gill Sans"/>
              <a:buNone/>
            </a:pPr>
            <a:endParaRPr sz="1800" b="0" i="0" u="none" strike="noStrike" cap="none">
              <a:solidFill>
                <a:srgbClr val="FFFFFF"/>
              </a:solidFill>
              <a:latin typeface="Gill Sans"/>
              <a:ea typeface="Gill Sans"/>
              <a:cs typeface="Gill Sans"/>
              <a:sym typeface="Gill Sans"/>
            </a:endParaRPr>
          </a:p>
        </p:txBody>
      </p:sp>
      <p:sp>
        <p:nvSpPr>
          <p:cNvPr id="278" name="Google Shape;278;p16"/>
          <p:cNvSpPr txBox="1">
            <a:spLocks noGrp="1"/>
          </p:cNvSpPr>
          <p:nvPr>
            <p:ph type="title"/>
          </p:nvPr>
        </p:nvSpPr>
        <p:spPr>
          <a:xfrm>
            <a:off x="2578392" y="2600325"/>
            <a:ext cx="6400800" cy="2286000"/>
          </a:xfrm>
          <a:prstGeom prst="rect">
            <a:avLst/>
          </a:prstGeom>
          <a:noFill/>
          <a:ln>
            <a:noFill/>
          </a:ln>
        </p:spPr>
        <p:txBody>
          <a:bodyPr spcFirstLastPara="1" wrap="square" lIns="91425" tIns="45700" rIns="91425" bIns="45700" anchor="t" anchorCtr="0">
            <a:noAutofit/>
          </a:bodyPr>
          <a:lstStyle>
            <a:lvl1pPr lvl="0" algn="l">
              <a:lnSpc>
                <a:spcPct val="112500"/>
              </a:lnSpc>
              <a:spcBef>
                <a:spcPts val="0"/>
              </a:spcBef>
              <a:spcAft>
                <a:spcPts val="0"/>
              </a:spcAft>
              <a:buClr>
                <a:srgbClr val="C22DA4"/>
              </a:buClr>
              <a:buSzPts val="4000"/>
              <a:buFont typeface="Gill Sans"/>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9" name="Google Shape;279;p16"/>
          <p:cNvSpPr txBox="1">
            <a:spLocks noGrp="1"/>
          </p:cNvSpPr>
          <p:nvPr>
            <p:ph type="body" idx="1"/>
          </p:nvPr>
        </p:nvSpPr>
        <p:spPr>
          <a:xfrm>
            <a:off x="2578392" y="1066800"/>
            <a:ext cx="6400800" cy="1509712"/>
          </a:xfrm>
          <a:prstGeom prst="rect">
            <a:avLst/>
          </a:prstGeom>
          <a:noFill/>
          <a:ln>
            <a:noFill/>
          </a:ln>
        </p:spPr>
        <p:txBody>
          <a:bodyPr spcFirstLastPara="1" wrap="square" lIns="91425" tIns="45700" rIns="91425" bIns="45700" anchor="b" anchorCtr="0">
            <a:noAutofit/>
          </a:bodyPr>
          <a:lstStyle>
            <a:lvl1pPr marL="457200" lvl="0" indent="-228600" algn="l">
              <a:lnSpc>
                <a:spcPct val="115000"/>
              </a:lnSpc>
              <a:spcBef>
                <a:spcPts val="0"/>
              </a:spcBef>
              <a:spcAft>
                <a:spcPts val="0"/>
              </a:spcAft>
              <a:buSzPts val="1600"/>
              <a:buNone/>
              <a:defRPr sz="2000">
                <a:solidFill>
                  <a:srgbClr val="761363"/>
                </a:solidFill>
              </a:defRPr>
            </a:lvl1pPr>
            <a:lvl2pPr marL="914400" lvl="1" indent="-228600" algn="l">
              <a:lnSpc>
                <a:spcPct val="100000"/>
              </a:lnSpc>
              <a:spcBef>
                <a:spcPts val="550"/>
              </a:spcBef>
              <a:spcAft>
                <a:spcPts val="0"/>
              </a:spcAft>
              <a:buSzPts val="1800"/>
              <a:buNone/>
              <a:defRPr sz="1800">
                <a:solidFill>
                  <a:srgbClr val="888888"/>
                </a:solidFill>
              </a:defRPr>
            </a:lvl2pPr>
            <a:lvl3pPr marL="1371600" lvl="2" indent="-228600" algn="l">
              <a:lnSpc>
                <a:spcPct val="100000"/>
              </a:lnSpc>
              <a:spcBef>
                <a:spcPts val="320"/>
              </a:spcBef>
              <a:spcAft>
                <a:spcPts val="0"/>
              </a:spcAft>
              <a:buSzPts val="1600"/>
              <a:buNone/>
              <a:defRPr sz="1600">
                <a:solidFill>
                  <a:srgbClr val="888888"/>
                </a:solidFill>
              </a:defRPr>
            </a:lvl3pPr>
            <a:lvl4pPr marL="1828800" lvl="3" indent="-228600" algn="l">
              <a:lnSpc>
                <a:spcPct val="100000"/>
              </a:lnSpc>
              <a:spcBef>
                <a:spcPts val="280"/>
              </a:spcBef>
              <a:spcAft>
                <a:spcPts val="0"/>
              </a:spcAft>
              <a:buSzPts val="1400"/>
              <a:buNone/>
              <a:defRPr sz="1400">
                <a:solidFill>
                  <a:srgbClr val="888888"/>
                </a:solidFill>
              </a:defRPr>
            </a:lvl4pPr>
            <a:lvl5pPr marL="2286000" lvl="4" indent="-228600" algn="l">
              <a:lnSpc>
                <a:spcPct val="100000"/>
              </a:lnSpc>
              <a:spcBef>
                <a:spcPts val="280"/>
              </a:spcBef>
              <a:spcAft>
                <a:spcPts val="0"/>
              </a:spcAft>
              <a:buSzPts val="1400"/>
              <a:buNone/>
              <a:defRPr sz="1400">
                <a:solidFill>
                  <a:srgbClr val="888888"/>
                </a:solidFill>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80" name="Google Shape;280;p16"/>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1" name="Google Shape;281;p16"/>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2" name="Google Shape;282;p16"/>
          <p:cNvSpPr txBox="1">
            <a:spLocks noGrp="1"/>
          </p:cNvSpPr>
          <p:nvPr>
            <p:ph type="sldNum" idx="12"/>
          </p:nvPr>
        </p:nvSpPr>
        <p:spPr>
          <a:xfrm>
            <a:off x="8613648"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B7A3AB"/>
              </a:buClr>
              <a:buSzPts val="1200"/>
              <a:buFont typeface="Gill Sans"/>
              <a:buNone/>
              <a:defRPr sz="1200" b="0" i="0" u="none" strike="noStrike" cap="none">
                <a:solidFill>
                  <a:srgbClr val="B7A3AB"/>
                </a:solidFill>
                <a:latin typeface="Gill Sans"/>
                <a:ea typeface="Gill Sans"/>
                <a:cs typeface="Gill Sans"/>
                <a:sym typeface="Gill Sans"/>
              </a:defRPr>
            </a:lvl1pPr>
            <a:lvl2pPr marL="0" marR="0" lvl="1" indent="0" algn="ctr">
              <a:lnSpc>
                <a:spcPct val="100000"/>
              </a:lnSpc>
              <a:spcBef>
                <a:spcPts val="0"/>
              </a:spcBef>
              <a:spcAft>
                <a:spcPts val="0"/>
              </a:spcAft>
              <a:buClr>
                <a:srgbClr val="B7A3AB"/>
              </a:buClr>
              <a:buSzPts val="1200"/>
              <a:buFont typeface="Gill Sans"/>
              <a:buNone/>
              <a:defRPr sz="1200" b="0" i="0" u="none" strike="noStrike" cap="none">
                <a:solidFill>
                  <a:srgbClr val="B7A3AB"/>
                </a:solidFill>
                <a:latin typeface="Gill Sans"/>
                <a:ea typeface="Gill Sans"/>
                <a:cs typeface="Gill Sans"/>
                <a:sym typeface="Gill Sans"/>
              </a:defRPr>
            </a:lvl2pPr>
            <a:lvl3pPr marL="0" marR="0" lvl="2" indent="0" algn="ctr">
              <a:lnSpc>
                <a:spcPct val="100000"/>
              </a:lnSpc>
              <a:spcBef>
                <a:spcPts val="0"/>
              </a:spcBef>
              <a:spcAft>
                <a:spcPts val="0"/>
              </a:spcAft>
              <a:buClr>
                <a:srgbClr val="B7A3AB"/>
              </a:buClr>
              <a:buSzPts val="1200"/>
              <a:buFont typeface="Gill Sans"/>
              <a:buNone/>
              <a:defRPr sz="1200" b="0" i="0" u="none" strike="noStrike" cap="none">
                <a:solidFill>
                  <a:srgbClr val="B7A3AB"/>
                </a:solidFill>
                <a:latin typeface="Gill Sans"/>
                <a:ea typeface="Gill Sans"/>
                <a:cs typeface="Gill Sans"/>
                <a:sym typeface="Gill Sans"/>
              </a:defRPr>
            </a:lvl3pPr>
            <a:lvl4pPr marL="0" marR="0" lvl="3" indent="0" algn="ctr">
              <a:lnSpc>
                <a:spcPct val="100000"/>
              </a:lnSpc>
              <a:spcBef>
                <a:spcPts val="0"/>
              </a:spcBef>
              <a:spcAft>
                <a:spcPts val="0"/>
              </a:spcAft>
              <a:buClr>
                <a:srgbClr val="B7A3AB"/>
              </a:buClr>
              <a:buSzPts val="1200"/>
              <a:buFont typeface="Gill Sans"/>
              <a:buNone/>
              <a:defRPr sz="1200" b="0" i="0" u="none" strike="noStrike" cap="none">
                <a:solidFill>
                  <a:srgbClr val="B7A3AB"/>
                </a:solidFill>
                <a:latin typeface="Gill Sans"/>
                <a:ea typeface="Gill Sans"/>
                <a:cs typeface="Gill Sans"/>
                <a:sym typeface="Gill Sans"/>
              </a:defRPr>
            </a:lvl4pPr>
            <a:lvl5pPr marL="0" marR="0" lvl="4" indent="0" algn="ctr">
              <a:lnSpc>
                <a:spcPct val="100000"/>
              </a:lnSpc>
              <a:spcBef>
                <a:spcPts val="0"/>
              </a:spcBef>
              <a:spcAft>
                <a:spcPts val="0"/>
              </a:spcAft>
              <a:buClr>
                <a:srgbClr val="B7A3AB"/>
              </a:buClr>
              <a:buSzPts val="1200"/>
              <a:buFont typeface="Gill Sans"/>
              <a:buNone/>
              <a:defRPr sz="1200" b="0" i="0" u="none" strike="noStrike" cap="none">
                <a:solidFill>
                  <a:srgbClr val="B7A3AB"/>
                </a:solidFill>
                <a:latin typeface="Gill Sans"/>
                <a:ea typeface="Gill Sans"/>
                <a:cs typeface="Gill Sans"/>
                <a:sym typeface="Gill Sans"/>
              </a:defRPr>
            </a:lvl5pPr>
            <a:lvl6pPr marL="0" marR="0" lvl="5" indent="0" algn="ctr">
              <a:lnSpc>
                <a:spcPct val="100000"/>
              </a:lnSpc>
              <a:spcBef>
                <a:spcPts val="0"/>
              </a:spcBef>
              <a:spcAft>
                <a:spcPts val="0"/>
              </a:spcAft>
              <a:buClr>
                <a:srgbClr val="B7A3AB"/>
              </a:buClr>
              <a:buSzPts val="1200"/>
              <a:buFont typeface="Gill Sans"/>
              <a:buNone/>
              <a:defRPr sz="1200" b="0" i="0" u="none" strike="noStrike" cap="none">
                <a:solidFill>
                  <a:srgbClr val="B7A3AB"/>
                </a:solidFill>
                <a:latin typeface="Gill Sans"/>
                <a:ea typeface="Gill Sans"/>
                <a:cs typeface="Gill Sans"/>
                <a:sym typeface="Gill Sans"/>
              </a:defRPr>
            </a:lvl6pPr>
            <a:lvl7pPr marL="0" marR="0" lvl="6" indent="0" algn="ctr">
              <a:lnSpc>
                <a:spcPct val="100000"/>
              </a:lnSpc>
              <a:spcBef>
                <a:spcPts val="0"/>
              </a:spcBef>
              <a:spcAft>
                <a:spcPts val="0"/>
              </a:spcAft>
              <a:buClr>
                <a:srgbClr val="B7A3AB"/>
              </a:buClr>
              <a:buSzPts val="1200"/>
              <a:buFont typeface="Gill Sans"/>
              <a:buNone/>
              <a:defRPr sz="1200" b="0" i="0" u="none" strike="noStrike" cap="none">
                <a:solidFill>
                  <a:srgbClr val="B7A3AB"/>
                </a:solidFill>
                <a:latin typeface="Gill Sans"/>
                <a:ea typeface="Gill Sans"/>
                <a:cs typeface="Gill Sans"/>
                <a:sym typeface="Gill Sans"/>
              </a:defRPr>
            </a:lvl7pPr>
            <a:lvl8pPr marL="0" marR="0" lvl="7" indent="0" algn="ctr">
              <a:lnSpc>
                <a:spcPct val="100000"/>
              </a:lnSpc>
              <a:spcBef>
                <a:spcPts val="0"/>
              </a:spcBef>
              <a:spcAft>
                <a:spcPts val="0"/>
              </a:spcAft>
              <a:buClr>
                <a:srgbClr val="B7A3AB"/>
              </a:buClr>
              <a:buSzPts val="1200"/>
              <a:buFont typeface="Gill Sans"/>
              <a:buNone/>
              <a:defRPr sz="1200" b="0" i="0" u="none" strike="noStrike" cap="none">
                <a:solidFill>
                  <a:srgbClr val="B7A3AB"/>
                </a:solidFill>
                <a:latin typeface="Gill Sans"/>
                <a:ea typeface="Gill Sans"/>
                <a:cs typeface="Gill Sans"/>
                <a:sym typeface="Gill Sans"/>
              </a:defRPr>
            </a:lvl8pPr>
            <a:lvl9pPr marL="0" marR="0" lvl="8" indent="0" algn="ctr">
              <a:lnSpc>
                <a:spcPct val="100000"/>
              </a:lnSpc>
              <a:spcBef>
                <a:spcPts val="0"/>
              </a:spcBef>
              <a:spcAft>
                <a:spcPts val="0"/>
              </a:spcAft>
              <a:buClr>
                <a:srgbClr val="B7A3AB"/>
              </a:buClr>
              <a:buSzPts val="1200"/>
              <a:buFont typeface="Gill Sans"/>
              <a:buNone/>
              <a:defRPr sz="1200" b="0" i="0" u="none" strike="noStrike" cap="none">
                <a:solidFill>
                  <a:srgbClr val="B7A3AB"/>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US"/>
              <a:t>‹#›</a:t>
            </a:fld>
            <a:endParaRPr/>
          </a:p>
        </p:txBody>
      </p:sp>
      <p:sp>
        <p:nvSpPr>
          <p:cNvPr id="283" name="Google Shape;283;p16"/>
          <p:cNvSpPr/>
          <p:nvPr/>
        </p:nvSpPr>
        <p:spPr>
          <a:xfrm>
            <a:off x="2286000" y="0"/>
            <a:ext cx="76200" cy="6858054"/>
          </a:xfrm>
          <a:prstGeom prst="rect">
            <a:avLst/>
          </a:prstGeom>
          <a:solidFill>
            <a:schemeClr val="lt1"/>
          </a:solidFill>
          <a:ln>
            <a:noFill/>
          </a:ln>
          <a:effectLst>
            <a:outerShdw blurRad="38550" dist="38000" dir="10800000" algn="tl" rotWithShape="0">
              <a:srgbClr val="756E72">
                <a:alpha val="2470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Gill Sans"/>
              <a:buNone/>
            </a:pPr>
            <a:endParaRPr sz="1800" b="0" i="0" u="none" strike="noStrike" cap="none">
              <a:solidFill>
                <a:srgbClr val="FFFFFF"/>
              </a:solidFill>
              <a:latin typeface="Gill Sans"/>
              <a:ea typeface="Gill Sans"/>
              <a:cs typeface="Gill Sans"/>
              <a:sym typeface="Gill Sans"/>
            </a:endParaRPr>
          </a:p>
        </p:txBody>
      </p:sp>
      <p:sp>
        <p:nvSpPr>
          <p:cNvPr id="284" name="Google Shape;284;p16"/>
          <p:cNvSpPr/>
          <p:nvPr/>
        </p:nvSpPr>
        <p:spPr>
          <a:xfrm>
            <a:off x="2172321" y="2814656"/>
            <a:ext cx="210312" cy="210312"/>
          </a:xfrm>
          <a:prstGeom prst="ellipse">
            <a:avLst/>
          </a:prstGeom>
          <a:gradFill>
            <a:gsLst>
              <a:gs pos="0">
                <a:srgbClr val="FFD4DD">
                  <a:alpha val="94901"/>
                </a:srgbClr>
              </a:gs>
              <a:gs pos="50000">
                <a:srgbClr val="F8BECB">
                  <a:alpha val="89803"/>
                </a:srgbClr>
              </a:gs>
              <a:gs pos="95000">
                <a:srgbClr val="FD5E87">
                  <a:alpha val="87843"/>
                </a:srgbClr>
              </a:gs>
              <a:gs pos="100000">
                <a:srgbClr val="FF0047">
                  <a:alpha val="84705"/>
                </a:srgbClr>
              </a:gs>
            </a:gsLst>
            <a:path path="circle">
              <a:fillToRect r="100000" b="100000"/>
            </a:path>
            <a:tileRect l="-100000" t="-100000"/>
          </a:gradFill>
          <a:ln w="9525" cap="rnd" cmpd="sng">
            <a:solidFill>
              <a:srgbClr val="B43461">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Gill Sans"/>
              <a:buNone/>
            </a:pPr>
            <a:endParaRPr sz="1800" b="0" i="0" u="none" strike="noStrike" cap="none">
              <a:solidFill>
                <a:srgbClr val="000000"/>
              </a:solidFill>
              <a:latin typeface="Gill Sans"/>
              <a:ea typeface="Gill Sans"/>
              <a:cs typeface="Gill Sans"/>
              <a:sym typeface="Gill Sans"/>
            </a:endParaRPr>
          </a:p>
        </p:txBody>
      </p:sp>
      <p:sp>
        <p:nvSpPr>
          <p:cNvPr id="285" name="Google Shape;285;p16"/>
          <p:cNvSpPr/>
          <p:nvPr/>
        </p:nvSpPr>
        <p:spPr>
          <a:xfrm>
            <a:off x="2408064" y="2745870"/>
            <a:ext cx="64008" cy="64008"/>
          </a:xfrm>
          <a:prstGeom prst="ellipse">
            <a:avLst/>
          </a:prstGeom>
          <a:noFill/>
          <a:ln w="12700" cap="rnd" cmpd="sng">
            <a:solidFill>
              <a:srgbClr val="A1355B">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Gill Sans"/>
              <a:buNone/>
            </a:pPr>
            <a:endParaRPr sz="1800" b="0" i="0" u="none" strike="noStrike" cap="none">
              <a:solidFill>
                <a:srgbClr val="000000"/>
              </a:solidFill>
              <a:latin typeface="Gill Sans"/>
              <a:ea typeface="Gill Sans"/>
              <a:cs typeface="Gill Sans"/>
              <a:sym typeface="Gill San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86"/>
        <p:cNvGrpSpPr/>
        <p:nvPr/>
      </p:nvGrpSpPr>
      <p:grpSpPr>
        <a:xfrm>
          <a:off x="0" y="0"/>
          <a:ext cx="0" cy="0"/>
          <a:chOff x="0" y="0"/>
          <a:chExt cx="0" cy="0"/>
        </a:xfrm>
      </p:grpSpPr>
      <p:sp>
        <p:nvSpPr>
          <p:cNvPr id="287" name="Google Shape;287;p17"/>
          <p:cNvSpPr txBox="1">
            <a:spLocks noGrp="1"/>
          </p:cNvSpPr>
          <p:nvPr>
            <p:ph type="title"/>
          </p:nvPr>
        </p:nvSpPr>
        <p:spPr>
          <a:xfrm>
            <a:off x="1435608" y="274320"/>
            <a:ext cx="749808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C22DA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8" name="Google Shape;288;p17"/>
          <p:cNvSpPr txBox="1">
            <a:spLocks noGrp="1"/>
          </p:cNvSpPr>
          <p:nvPr>
            <p:ph type="body" idx="1"/>
          </p:nvPr>
        </p:nvSpPr>
        <p:spPr>
          <a:xfrm>
            <a:off x="1435608" y="1524000"/>
            <a:ext cx="3657600" cy="4663440"/>
          </a:xfrm>
          <a:prstGeom prst="rect">
            <a:avLst/>
          </a:prstGeom>
          <a:noFill/>
          <a:ln>
            <a:noFill/>
          </a:ln>
        </p:spPr>
        <p:txBody>
          <a:bodyPr spcFirstLastPara="1" wrap="square" lIns="91425" tIns="45700" rIns="91425" bIns="45700" anchor="t" anchorCtr="0">
            <a:noAutofit/>
          </a:bodyPr>
          <a:lstStyle>
            <a:lvl1pPr marL="457200" lvl="0" indent="-370840" algn="l">
              <a:lnSpc>
                <a:spcPct val="100000"/>
              </a:lnSpc>
              <a:spcBef>
                <a:spcPts val="600"/>
              </a:spcBef>
              <a:spcAft>
                <a:spcPts val="0"/>
              </a:spcAft>
              <a:buSzPts val="2240"/>
              <a:buChar char="●"/>
              <a:defRPr sz="2800"/>
            </a:lvl1pPr>
            <a:lvl2pPr marL="914400" lvl="1" indent="-381000" algn="l">
              <a:lnSpc>
                <a:spcPct val="100000"/>
              </a:lnSpc>
              <a:spcBef>
                <a:spcPts val="550"/>
              </a:spcBef>
              <a:spcAft>
                <a:spcPts val="0"/>
              </a:spcAft>
              <a:buSzPts val="2400"/>
              <a:buChar char="◦"/>
              <a:defRPr sz="2400"/>
            </a:lvl2pPr>
            <a:lvl3pPr marL="1371600" lvl="2" indent="-355600" algn="l">
              <a:lnSpc>
                <a:spcPct val="100000"/>
              </a:lnSpc>
              <a:spcBef>
                <a:spcPts val="400"/>
              </a:spcBef>
              <a:spcAft>
                <a:spcPts val="0"/>
              </a:spcAft>
              <a:buSzPts val="2000"/>
              <a:buChar char="⚫"/>
              <a:defRPr sz="2000"/>
            </a:lvl3pPr>
            <a:lvl4pPr marL="1828800" lvl="3" indent="-342900" algn="l">
              <a:lnSpc>
                <a:spcPct val="100000"/>
              </a:lnSpc>
              <a:spcBef>
                <a:spcPts val="360"/>
              </a:spcBef>
              <a:spcAft>
                <a:spcPts val="0"/>
              </a:spcAft>
              <a:buSzPts val="1800"/>
              <a:buChar char="⚫"/>
              <a:defRPr sz="1800"/>
            </a:lvl4pPr>
            <a:lvl5pPr marL="2286000" lvl="4" indent="-342900" algn="l">
              <a:lnSpc>
                <a:spcPct val="100000"/>
              </a:lnSpc>
              <a:spcBef>
                <a:spcPts val="360"/>
              </a:spcBef>
              <a:spcAft>
                <a:spcPts val="0"/>
              </a:spcAft>
              <a:buSzPts val="1800"/>
              <a:buChar char="⚫"/>
              <a:defRPr sz="18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89" name="Google Shape;289;p17"/>
          <p:cNvSpPr txBox="1">
            <a:spLocks noGrp="1"/>
          </p:cNvSpPr>
          <p:nvPr>
            <p:ph type="body" idx="2"/>
          </p:nvPr>
        </p:nvSpPr>
        <p:spPr>
          <a:xfrm>
            <a:off x="5276088" y="1524000"/>
            <a:ext cx="3657600" cy="4663440"/>
          </a:xfrm>
          <a:prstGeom prst="rect">
            <a:avLst/>
          </a:prstGeom>
          <a:noFill/>
          <a:ln>
            <a:noFill/>
          </a:ln>
        </p:spPr>
        <p:txBody>
          <a:bodyPr spcFirstLastPara="1" wrap="square" lIns="91425" tIns="45700" rIns="91425" bIns="45700" anchor="t" anchorCtr="0">
            <a:noAutofit/>
          </a:bodyPr>
          <a:lstStyle>
            <a:lvl1pPr marL="457200" lvl="0" indent="-370840" algn="l">
              <a:lnSpc>
                <a:spcPct val="100000"/>
              </a:lnSpc>
              <a:spcBef>
                <a:spcPts val="600"/>
              </a:spcBef>
              <a:spcAft>
                <a:spcPts val="0"/>
              </a:spcAft>
              <a:buSzPts val="2240"/>
              <a:buChar char="●"/>
              <a:defRPr sz="2800"/>
            </a:lvl1pPr>
            <a:lvl2pPr marL="914400" lvl="1" indent="-381000" algn="l">
              <a:lnSpc>
                <a:spcPct val="100000"/>
              </a:lnSpc>
              <a:spcBef>
                <a:spcPts val="550"/>
              </a:spcBef>
              <a:spcAft>
                <a:spcPts val="0"/>
              </a:spcAft>
              <a:buSzPts val="2400"/>
              <a:buChar char="◦"/>
              <a:defRPr sz="2400"/>
            </a:lvl2pPr>
            <a:lvl3pPr marL="1371600" lvl="2" indent="-355600" algn="l">
              <a:lnSpc>
                <a:spcPct val="100000"/>
              </a:lnSpc>
              <a:spcBef>
                <a:spcPts val="400"/>
              </a:spcBef>
              <a:spcAft>
                <a:spcPts val="0"/>
              </a:spcAft>
              <a:buSzPts val="2000"/>
              <a:buChar char="⚫"/>
              <a:defRPr sz="2000"/>
            </a:lvl3pPr>
            <a:lvl4pPr marL="1828800" lvl="3" indent="-342900" algn="l">
              <a:lnSpc>
                <a:spcPct val="100000"/>
              </a:lnSpc>
              <a:spcBef>
                <a:spcPts val="360"/>
              </a:spcBef>
              <a:spcAft>
                <a:spcPts val="0"/>
              </a:spcAft>
              <a:buSzPts val="1800"/>
              <a:buChar char="⚫"/>
              <a:defRPr sz="1800"/>
            </a:lvl4pPr>
            <a:lvl5pPr marL="2286000" lvl="4" indent="-342900" algn="l">
              <a:lnSpc>
                <a:spcPct val="100000"/>
              </a:lnSpc>
              <a:spcBef>
                <a:spcPts val="360"/>
              </a:spcBef>
              <a:spcAft>
                <a:spcPts val="0"/>
              </a:spcAft>
              <a:buSzPts val="1800"/>
              <a:buChar char="⚫"/>
              <a:defRPr sz="18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90" name="Google Shape;290;p17"/>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1" name="Google Shape;291;p17"/>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2" name="Google Shape;292;p17"/>
          <p:cNvSpPr txBox="1">
            <a:spLocks noGrp="1"/>
          </p:cNvSpPr>
          <p:nvPr>
            <p:ph type="sldNum" idx="12"/>
          </p:nvPr>
        </p:nvSpPr>
        <p:spPr>
          <a:xfrm>
            <a:off x="8613648"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B7A3AB"/>
              </a:buClr>
              <a:buSzPts val="1200"/>
              <a:buFont typeface="Gill Sans"/>
              <a:buNone/>
              <a:defRPr sz="1200" b="0" i="0" u="none" strike="noStrike" cap="none">
                <a:solidFill>
                  <a:srgbClr val="B7A3AB"/>
                </a:solidFill>
                <a:latin typeface="Gill Sans"/>
                <a:ea typeface="Gill Sans"/>
                <a:cs typeface="Gill Sans"/>
                <a:sym typeface="Gill Sans"/>
              </a:defRPr>
            </a:lvl1pPr>
            <a:lvl2pPr marL="0" marR="0" lvl="1" indent="0" algn="ctr">
              <a:lnSpc>
                <a:spcPct val="100000"/>
              </a:lnSpc>
              <a:spcBef>
                <a:spcPts val="0"/>
              </a:spcBef>
              <a:spcAft>
                <a:spcPts val="0"/>
              </a:spcAft>
              <a:buClr>
                <a:srgbClr val="B7A3AB"/>
              </a:buClr>
              <a:buSzPts val="1200"/>
              <a:buFont typeface="Gill Sans"/>
              <a:buNone/>
              <a:defRPr sz="1200" b="0" i="0" u="none" strike="noStrike" cap="none">
                <a:solidFill>
                  <a:srgbClr val="B7A3AB"/>
                </a:solidFill>
                <a:latin typeface="Gill Sans"/>
                <a:ea typeface="Gill Sans"/>
                <a:cs typeface="Gill Sans"/>
                <a:sym typeface="Gill Sans"/>
              </a:defRPr>
            </a:lvl2pPr>
            <a:lvl3pPr marL="0" marR="0" lvl="2" indent="0" algn="ctr">
              <a:lnSpc>
                <a:spcPct val="100000"/>
              </a:lnSpc>
              <a:spcBef>
                <a:spcPts val="0"/>
              </a:spcBef>
              <a:spcAft>
                <a:spcPts val="0"/>
              </a:spcAft>
              <a:buClr>
                <a:srgbClr val="B7A3AB"/>
              </a:buClr>
              <a:buSzPts val="1200"/>
              <a:buFont typeface="Gill Sans"/>
              <a:buNone/>
              <a:defRPr sz="1200" b="0" i="0" u="none" strike="noStrike" cap="none">
                <a:solidFill>
                  <a:srgbClr val="B7A3AB"/>
                </a:solidFill>
                <a:latin typeface="Gill Sans"/>
                <a:ea typeface="Gill Sans"/>
                <a:cs typeface="Gill Sans"/>
                <a:sym typeface="Gill Sans"/>
              </a:defRPr>
            </a:lvl3pPr>
            <a:lvl4pPr marL="0" marR="0" lvl="3" indent="0" algn="ctr">
              <a:lnSpc>
                <a:spcPct val="100000"/>
              </a:lnSpc>
              <a:spcBef>
                <a:spcPts val="0"/>
              </a:spcBef>
              <a:spcAft>
                <a:spcPts val="0"/>
              </a:spcAft>
              <a:buClr>
                <a:srgbClr val="B7A3AB"/>
              </a:buClr>
              <a:buSzPts val="1200"/>
              <a:buFont typeface="Gill Sans"/>
              <a:buNone/>
              <a:defRPr sz="1200" b="0" i="0" u="none" strike="noStrike" cap="none">
                <a:solidFill>
                  <a:srgbClr val="B7A3AB"/>
                </a:solidFill>
                <a:latin typeface="Gill Sans"/>
                <a:ea typeface="Gill Sans"/>
                <a:cs typeface="Gill Sans"/>
                <a:sym typeface="Gill Sans"/>
              </a:defRPr>
            </a:lvl4pPr>
            <a:lvl5pPr marL="0" marR="0" lvl="4" indent="0" algn="ctr">
              <a:lnSpc>
                <a:spcPct val="100000"/>
              </a:lnSpc>
              <a:spcBef>
                <a:spcPts val="0"/>
              </a:spcBef>
              <a:spcAft>
                <a:spcPts val="0"/>
              </a:spcAft>
              <a:buClr>
                <a:srgbClr val="B7A3AB"/>
              </a:buClr>
              <a:buSzPts val="1200"/>
              <a:buFont typeface="Gill Sans"/>
              <a:buNone/>
              <a:defRPr sz="1200" b="0" i="0" u="none" strike="noStrike" cap="none">
                <a:solidFill>
                  <a:srgbClr val="B7A3AB"/>
                </a:solidFill>
                <a:latin typeface="Gill Sans"/>
                <a:ea typeface="Gill Sans"/>
                <a:cs typeface="Gill Sans"/>
                <a:sym typeface="Gill Sans"/>
              </a:defRPr>
            </a:lvl5pPr>
            <a:lvl6pPr marL="0" marR="0" lvl="5" indent="0" algn="ctr">
              <a:lnSpc>
                <a:spcPct val="100000"/>
              </a:lnSpc>
              <a:spcBef>
                <a:spcPts val="0"/>
              </a:spcBef>
              <a:spcAft>
                <a:spcPts val="0"/>
              </a:spcAft>
              <a:buClr>
                <a:srgbClr val="B7A3AB"/>
              </a:buClr>
              <a:buSzPts val="1200"/>
              <a:buFont typeface="Gill Sans"/>
              <a:buNone/>
              <a:defRPr sz="1200" b="0" i="0" u="none" strike="noStrike" cap="none">
                <a:solidFill>
                  <a:srgbClr val="B7A3AB"/>
                </a:solidFill>
                <a:latin typeface="Gill Sans"/>
                <a:ea typeface="Gill Sans"/>
                <a:cs typeface="Gill Sans"/>
                <a:sym typeface="Gill Sans"/>
              </a:defRPr>
            </a:lvl6pPr>
            <a:lvl7pPr marL="0" marR="0" lvl="6" indent="0" algn="ctr">
              <a:lnSpc>
                <a:spcPct val="100000"/>
              </a:lnSpc>
              <a:spcBef>
                <a:spcPts val="0"/>
              </a:spcBef>
              <a:spcAft>
                <a:spcPts val="0"/>
              </a:spcAft>
              <a:buClr>
                <a:srgbClr val="B7A3AB"/>
              </a:buClr>
              <a:buSzPts val="1200"/>
              <a:buFont typeface="Gill Sans"/>
              <a:buNone/>
              <a:defRPr sz="1200" b="0" i="0" u="none" strike="noStrike" cap="none">
                <a:solidFill>
                  <a:srgbClr val="B7A3AB"/>
                </a:solidFill>
                <a:latin typeface="Gill Sans"/>
                <a:ea typeface="Gill Sans"/>
                <a:cs typeface="Gill Sans"/>
                <a:sym typeface="Gill Sans"/>
              </a:defRPr>
            </a:lvl7pPr>
            <a:lvl8pPr marL="0" marR="0" lvl="7" indent="0" algn="ctr">
              <a:lnSpc>
                <a:spcPct val="100000"/>
              </a:lnSpc>
              <a:spcBef>
                <a:spcPts val="0"/>
              </a:spcBef>
              <a:spcAft>
                <a:spcPts val="0"/>
              </a:spcAft>
              <a:buClr>
                <a:srgbClr val="B7A3AB"/>
              </a:buClr>
              <a:buSzPts val="1200"/>
              <a:buFont typeface="Gill Sans"/>
              <a:buNone/>
              <a:defRPr sz="1200" b="0" i="0" u="none" strike="noStrike" cap="none">
                <a:solidFill>
                  <a:srgbClr val="B7A3AB"/>
                </a:solidFill>
                <a:latin typeface="Gill Sans"/>
                <a:ea typeface="Gill Sans"/>
                <a:cs typeface="Gill Sans"/>
                <a:sym typeface="Gill Sans"/>
              </a:defRPr>
            </a:lvl8pPr>
            <a:lvl9pPr marL="0" marR="0" lvl="8" indent="0" algn="ctr">
              <a:lnSpc>
                <a:spcPct val="100000"/>
              </a:lnSpc>
              <a:spcBef>
                <a:spcPts val="0"/>
              </a:spcBef>
              <a:spcAft>
                <a:spcPts val="0"/>
              </a:spcAft>
              <a:buClr>
                <a:srgbClr val="B7A3AB"/>
              </a:buClr>
              <a:buSzPts val="1200"/>
              <a:buFont typeface="Gill Sans"/>
              <a:buNone/>
              <a:defRPr sz="1200" b="0" i="0" u="none" strike="noStrike" cap="none">
                <a:solidFill>
                  <a:srgbClr val="B7A3AB"/>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spTree>
      <p:nvGrpSpPr>
        <p:cNvPr id="1" name="Shape 293"/>
        <p:cNvGrpSpPr/>
        <p:nvPr/>
      </p:nvGrpSpPr>
      <p:grpSpPr>
        <a:xfrm>
          <a:off x="0" y="0"/>
          <a:ext cx="0" cy="0"/>
          <a:chOff x="0" y="0"/>
          <a:chExt cx="0" cy="0"/>
        </a:xfrm>
      </p:grpSpPr>
      <p:sp>
        <p:nvSpPr>
          <p:cNvPr id="294" name="Google Shape;294;p18"/>
          <p:cNvSpPr txBox="1">
            <a:spLocks noGrp="1"/>
          </p:cNvSpPr>
          <p:nvPr>
            <p:ph type="title"/>
          </p:nvPr>
        </p:nvSpPr>
        <p:spPr>
          <a:xfrm>
            <a:off x="457200" y="5160336"/>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C22DA4"/>
              </a:buClr>
              <a:buSzPts val="4500"/>
              <a:buFont typeface="Gill Sans"/>
              <a:buNone/>
              <a:defRPr sz="45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5" name="Google Shape;295;p18"/>
          <p:cNvSpPr txBox="1">
            <a:spLocks noGrp="1"/>
          </p:cNvSpPr>
          <p:nvPr>
            <p:ph type="body" idx="1"/>
          </p:nvPr>
        </p:nvSpPr>
        <p:spPr>
          <a:xfrm>
            <a:off x="457200" y="328278"/>
            <a:ext cx="4023360" cy="640080"/>
          </a:xfrm>
          <a:prstGeom prst="rect">
            <a:avLst/>
          </a:prstGeom>
          <a:solidFill>
            <a:schemeClr val="lt1"/>
          </a:solidFill>
          <a:ln w="107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lvl1pPr marL="457200" lvl="0" indent="-228600" algn="l">
              <a:lnSpc>
                <a:spcPct val="100000"/>
              </a:lnSpc>
              <a:spcBef>
                <a:spcPts val="100"/>
              </a:spcBef>
              <a:spcAft>
                <a:spcPts val="0"/>
              </a:spcAft>
              <a:buSzPts val="1520"/>
              <a:buNone/>
              <a:defRPr sz="1900" b="0">
                <a:solidFill>
                  <a:schemeClr val="dk1"/>
                </a:solidFill>
              </a:defRPr>
            </a:lvl1pPr>
            <a:lvl2pPr marL="914400" lvl="1" indent="-228600" algn="l">
              <a:lnSpc>
                <a:spcPct val="100000"/>
              </a:lnSpc>
              <a:spcBef>
                <a:spcPts val="550"/>
              </a:spcBef>
              <a:spcAft>
                <a:spcPts val="0"/>
              </a:spcAft>
              <a:buSzPts val="2000"/>
              <a:buNone/>
              <a:defRPr sz="2000" b="1"/>
            </a:lvl2pPr>
            <a:lvl3pPr marL="1371600" lvl="2" indent="-228600" algn="l">
              <a:lnSpc>
                <a:spcPct val="100000"/>
              </a:lnSpc>
              <a:spcBef>
                <a:spcPts val="360"/>
              </a:spcBef>
              <a:spcAft>
                <a:spcPts val="0"/>
              </a:spcAft>
              <a:buSzPts val="1800"/>
              <a:buNone/>
              <a:defRPr sz="1800" b="1"/>
            </a:lvl3pPr>
            <a:lvl4pPr marL="1828800" lvl="3" indent="-228600" algn="l">
              <a:lnSpc>
                <a:spcPct val="100000"/>
              </a:lnSpc>
              <a:spcBef>
                <a:spcPts val="320"/>
              </a:spcBef>
              <a:spcAft>
                <a:spcPts val="0"/>
              </a:spcAft>
              <a:buSzPts val="1600"/>
              <a:buNone/>
              <a:defRPr sz="1600" b="1"/>
            </a:lvl4pPr>
            <a:lvl5pPr marL="2286000" lvl="4" indent="-228600" algn="l">
              <a:lnSpc>
                <a:spcPct val="100000"/>
              </a:lnSpc>
              <a:spcBef>
                <a:spcPts val="320"/>
              </a:spcBef>
              <a:spcAft>
                <a:spcPts val="0"/>
              </a:spcAft>
              <a:buSzPts val="1600"/>
              <a:buNone/>
              <a:defRPr sz="1600" b="1"/>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96" name="Google Shape;296;p18"/>
          <p:cNvSpPr txBox="1">
            <a:spLocks noGrp="1"/>
          </p:cNvSpPr>
          <p:nvPr>
            <p:ph type="body" idx="2"/>
          </p:nvPr>
        </p:nvSpPr>
        <p:spPr>
          <a:xfrm>
            <a:off x="4663440" y="328278"/>
            <a:ext cx="4023360" cy="640080"/>
          </a:xfrm>
          <a:prstGeom prst="rect">
            <a:avLst/>
          </a:prstGeom>
          <a:solidFill>
            <a:schemeClr val="lt1"/>
          </a:solidFill>
          <a:ln w="107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lvl1pPr marL="457200" lvl="0" indent="-228600" algn="l">
              <a:lnSpc>
                <a:spcPct val="100000"/>
              </a:lnSpc>
              <a:spcBef>
                <a:spcPts val="100"/>
              </a:spcBef>
              <a:spcAft>
                <a:spcPts val="0"/>
              </a:spcAft>
              <a:buSzPts val="1520"/>
              <a:buNone/>
              <a:defRPr sz="1900" b="0">
                <a:solidFill>
                  <a:schemeClr val="dk1"/>
                </a:solidFill>
              </a:defRPr>
            </a:lvl1pPr>
            <a:lvl2pPr marL="914400" lvl="1" indent="-228600" algn="l">
              <a:lnSpc>
                <a:spcPct val="100000"/>
              </a:lnSpc>
              <a:spcBef>
                <a:spcPts val="550"/>
              </a:spcBef>
              <a:spcAft>
                <a:spcPts val="0"/>
              </a:spcAft>
              <a:buSzPts val="2000"/>
              <a:buNone/>
              <a:defRPr sz="2000" b="1"/>
            </a:lvl2pPr>
            <a:lvl3pPr marL="1371600" lvl="2" indent="-228600" algn="l">
              <a:lnSpc>
                <a:spcPct val="100000"/>
              </a:lnSpc>
              <a:spcBef>
                <a:spcPts val="360"/>
              </a:spcBef>
              <a:spcAft>
                <a:spcPts val="0"/>
              </a:spcAft>
              <a:buSzPts val="1800"/>
              <a:buNone/>
              <a:defRPr sz="1800" b="1"/>
            </a:lvl3pPr>
            <a:lvl4pPr marL="1828800" lvl="3" indent="-228600" algn="l">
              <a:lnSpc>
                <a:spcPct val="100000"/>
              </a:lnSpc>
              <a:spcBef>
                <a:spcPts val="320"/>
              </a:spcBef>
              <a:spcAft>
                <a:spcPts val="0"/>
              </a:spcAft>
              <a:buSzPts val="1600"/>
              <a:buNone/>
              <a:defRPr sz="1600" b="1"/>
            </a:lvl4pPr>
            <a:lvl5pPr marL="2286000" lvl="4" indent="-228600" algn="l">
              <a:lnSpc>
                <a:spcPct val="100000"/>
              </a:lnSpc>
              <a:spcBef>
                <a:spcPts val="320"/>
              </a:spcBef>
              <a:spcAft>
                <a:spcPts val="0"/>
              </a:spcAft>
              <a:buSzPts val="1600"/>
              <a:buNone/>
              <a:defRPr sz="1600" b="1"/>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97" name="Google Shape;297;p18"/>
          <p:cNvSpPr txBox="1">
            <a:spLocks noGrp="1"/>
          </p:cNvSpPr>
          <p:nvPr>
            <p:ph type="body" idx="3"/>
          </p:nvPr>
        </p:nvSpPr>
        <p:spPr>
          <a:xfrm>
            <a:off x="457200" y="969336"/>
            <a:ext cx="4023360" cy="4114800"/>
          </a:xfrm>
          <a:prstGeom prst="rect">
            <a:avLst/>
          </a:prstGeom>
          <a:noFill/>
          <a:ln w="10775" cap="flat" cmpd="sng">
            <a:solidFill>
              <a:schemeClr val="lt1"/>
            </a:solidFill>
            <a:prstDash val="dash"/>
            <a:miter lim="800000"/>
            <a:headEnd type="none" w="sm" len="sm"/>
            <a:tailEnd type="none" w="sm" len="sm"/>
          </a:ln>
        </p:spPr>
        <p:txBody>
          <a:bodyPr spcFirstLastPara="1" wrap="square" lIns="91425" tIns="45700" rIns="91425" bIns="45700" anchor="t" anchorCtr="0">
            <a:noAutofit/>
          </a:bodyPr>
          <a:lstStyle>
            <a:lvl1pPr marL="457200" lvl="0" indent="-350520" algn="l">
              <a:lnSpc>
                <a:spcPct val="100000"/>
              </a:lnSpc>
              <a:spcBef>
                <a:spcPts val="700"/>
              </a:spcBef>
              <a:spcAft>
                <a:spcPts val="0"/>
              </a:spcAft>
              <a:buSzPts val="1920"/>
              <a:buChar char="●"/>
              <a:defRPr sz="2400"/>
            </a:lvl1pPr>
            <a:lvl2pPr marL="914400" lvl="1" indent="-355600" algn="l">
              <a:lnSpc>
                <a:spcPct val="100000"/>
              </a:lnSpc>
              <a:spcBef>
                <a:spcPts val="700"/>
              </a:spcBef>
              <a:spcAft>
                <a:spcPts val="0"/>
              </a:spcAft>
              <a:buSzPts val="2000"/>
              <a:buChar char="◦"/>
              <a:defRPr sz="2000"/>
            </a:lvl2pPr>
            <a:lvl3pPr marL="1371600" lvl="2" indent="-342900" algn="l">
              <a:lnSpc>
                <a:spcPct val="100000"/>
              </a:lnSpc>
              <a:spcBef>
                <a:spcPts val="700"/>
              </a:spcBef>
              <a:spcAft>
                <a:spcPts val="0"/>
              </a:spcAft>
              <a:buSzPts val="1800"/>
              <a:buChar char="⚫"/>
              <a:defRPr sz="1800"/>
            </a:lvl3pPr>
            <a:lvl4pPr marL="1828800" lvl="3" indent="-330200" algn="l">
              <a:lnSpc>
                <a:spcPct val="100000"/>
              </a:lnSpc>
              <a:spcBef>
                <a:spcPts val="700"/>
              </a:spcBef>
              <a:spcAft>
                <a:spcPts val="0"/>
              </a:spcAft>
              <a:buSzPts val="1600"/>
              <a:buChar char="⚫"/>
              <a:defRPr sz="1600"/>
            </a:lvl4pPr>
            <a:lvl5pPr marL="2286000" lvl="4" indent="-330200" algn="l">
              <a:lnSpc>
                <a:spcPct val="100000"/>
              </a:lnSpc>
              <a:spcBef>
                <a:spcPts val="700"/>
              </a:spcBef>
              <a:spcAft>
                <a:spcPts val="0"/>
              </a:spcAft>
              <a:buSzPts val="1600"/>
              <a:buChar char="⚫"/>
              <a:defRPr sz="16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98" name="Google Shape;298;p18"/>
          <p:cNvSpPr txBox="1">
            <a:spLocks noGrp="1"/>
          </p:cNvSpPr>
          <p:nvPr>
            <p:ph type="body" idx="4"/>
          </p:nvPr>
        </p:nvSpPr>
        <p:spPr>
          <a:xfrm>
            <a:off x="4663440" y="969336"/>
            <a:ext cx="4023360" cy="4114800"/>
          </a:xfrm>
          <a:prstGeom prst="rect">
            <a:avLst/>
          </a:prstGeom>
          <a:noFill/>
          <a:ln w="10775" cap="flat" cmpd="sng">
            <a:solidFill>
              <a:schemeClr val="lt1"/>
            </a:solidFill>
            <a:prstDash val="dash"/>
            <a:miter lim="800000"/>
            <a:headEnd type="none" w="sm" len="sm"/>
            <a:tailEnd type="none" w="sm" len="sm"/>
          </a:ln>
        </p:spPr>
        <p:txBody>
          <a:bodyPr spcFirstLastPara="1" wrap="square" lIns="91425" tIns="45700" rIns="91425" bIns="45700" anchor="t" anchorCtr="0">
            <a:noAutofit/>
          </a:bodyPr>
          <a:lstStyle>
            <a:lvl1pPr marL="457200" lvl="0" indent="-350520" algn="l">
              <a:lnSpc>
                <a:spcPct val="100000"/>
              </a:lnSpc>
              <a:spcBef>
                <a:spcPts val="700"/>
              </a:spcBef>
              <a:spcAft>
                <a:spcPts val="0"/>
              </a:spcAft>
              <a:buSzPts val="1920"/>
              <a:buChar char="●"/>
              <a:defRPr sz="2400"/>
            </a:lvl1pPr>
            <a:lvl2pPr marL="914400" lvl="1" indent="-355600" algn="l">
              <a:lnSpc>
                <a:spcPct val="100000"/>
              </a:lnSpc>
              <a:spcBef>
                <a:spcPts val="700"/>
              </a:spcBef>
              <a:spcAft>
                <a:spcPts val="0"/>
              </a:spcAft>
              <a:buSzPts val="2000"/>
              <a:buChar char="◦"/>
              <a:defRPr sz="2000"/>
            </a:lvl2pPr>
            <a:lvl3pPr marL="1371600" lvl="2" indent="-342900" algn="l">
              <a:lnSpc>
                <a:spcPct val="100000"/>
              </a:lnSpc>
              <a:spcBef>
                <a:spcPts val="700"/>
              </a:spcBef>
              <a:spcAft>
                <a:spcPts val="0"/>
              </a:spcAft>
              <a:buSzPts val="1800"/>
              <a:buChar char="⚫"/>
              <a:defRPr sz="1800"/>
            </a:lvl3pPr>
            <a:lvl4pPr marL="1828800" lvl="3" indent="-330200" algn="l">
              <a:lnSpc>
                <a:spcPct val="100000"/>
              </a:lnSpc>
              <a:spcBef>
                <a:spcPts val="700"/>
              </a:spcBef>
              <a:spcAft>
                <a:spcPts val="0"/>
              </a:spcAft>
              <a:buSzPts val="1600"/>
              <a:buChar char="⚫"/>
              <a:defRPr sz="1600"/>
            </a:lvl4pPr>
            <a:lvl5pPr marL="2286000" lvl="4" indent="-330200" algn="l">
              <a:lnSpc>
                <a:spcPct val="100000"/>
              </a:lnSpc>
              <a:spcBef>
                <a:spcPts val="700"/>
              </a:spcBef>
              <a:spcAft>
                <a:spcPts val="0"/>
              </a:spcAft>
              <a:buSzPts val="1600"/>
              <a:buChar char="⚫"/>
              <a:defRPr sz="16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99" name="Google Shape;299;p18"/>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0" name="Google Shape;300;p18"/>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1" name="Google Shape;301;p18"/>
          <p:cNvSpPr txBox="1">
            <a:spLocks noGrp="1"/>
          </p:cNvSpPr>
          <p:nvPr>
            <p:ph type="sldNum" idx="12"/>
          </p:nvPr>
        </p:nvSpPr>
        <p:spPr>
          <a:xfrm>
            <a:off x="8613648"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B7A3AB"/>
              </a:buClr>
              <a:buSzPts val="1200"/>
              <a:buFont typeface="Gill Sans"/>
              <a:buNone/>
              <a:defRPr sz="1200" b="0" i="0" u="none" strike="noStrike" cap="none">
                <a:solidFill>
                  <a:srgbClr val="B7A3AB"/>
                </a:solidFill>
                <a:latin typeface="Gill Sans"/>
                <a:ea typeface="Gill Sans"/>
                <a:cs typeface="Gill Sans"/>
                <a:sym typeface="Gill Sans"/>
              </a:defRPr>
            </a:lvl1pPr>
            <a:lvl2pPr marL="0" marR="0" lvl="1" indent="0" algn="ctr">
              <a:lnSpc>
                <a:spcPct val="100000"/>
              </a:lnSpc>
              <a:spcBef>
                <a:spcPts val="0"/>
              </a:spcBef>
              <a:spcAft>
                <a:spcPts val="0"/>
              </a:spcAft>
              <a:buClr>
                <a:srgbClr val="B7A3AB"/>
              </a:buClr>
              <a:buSzPts val="1200"/>
              <a:buFont typeface="Gill Sans"/>
              <a:buNone/>
              <a:defRPr sz="1200" b="0" i="0" u="none" strike="noStrike" cap="none">
                <a:solidFill>
                  <a:srgbClr val="B7A3AB"/>
                </a:solidFill>
                <a:latin typeface="Gill Sans"/>
                <a:ea typeface="Gill Sans"/>
                <a:cs typeface="Gill Sans"/>
                <a:sym typeface="Gill Sans"/>
              </a:defRPr>
            </a:lvl2pPr>
            <a:lvl3pPr marL="0" marR="0" lvl="2" indent="0" algn="ctr">
              <a:lnSpc>
                <a:spcPct val="100000"/>
              </a:lnSpc>
              <a:spcBef>
                <a:spcPts val="0"/>
              </a:spcBef>
              <a:spcAft>
                <a:spcPts val="0"/>
              </a:spcAft>
              <a:buClr>
                <a:srgbClr val="B7A3AB"/>
              </a:buClr>
              <a:buSzPts val="1200"/>
              <a:buFont typeface="Gill Sans"/>
              <a:buNone/>
              <a:defRPr sz="1200" b="0" i="0" u="none" strike="noStrike" cap="none">
                <a:solidFill>
                  <a:srgbClr val="B7A3AB"/>
                </a:solidFill>
                <a:latin typeface="Gill Sans"/>
                <a:ea typeface="Gill Sans"/>
                <a:cs typeface="Gill Sans"/>
                <a:sym typeface="Gill Sans"/>
              </a:defRPr>
            </a:lvl3pPr>
            <a:lvl4pPr marL="0" marR="0" lvl="3" indent="0" algn="ctr">
              <a:lnSpc>
                <a:spcPct val="100000"/>
              </a:lnSpc>
              <a:spcBef>
                <a:spcPts val="0"/>
              </a:spcBef>
              <a:spcAft>
                <a:spcPts val="0"/>
              </a:spcAft>
              <a:buClr>
                <a:srgbClr val="B7A3AB"/>
              </a:buClr>
              <a:buSzPts val="1200"/>
              <a:buFont typeface="Gill Sans"/>
              <a:buNone/>
              <a:defRPr sz="1200" b="0" i="0" u="none" strike="noStrike" cap="none">
                <a:solidFill>
                  <a:srgbClr val="B7A3AB"/>
                </a:solidFill>
                <a:latin typeface="Gill Sans"/>
                <a:ea typeface="Gill Sans"/>
                <a:cs typeface="Gill Sans"/>
                <a:sym typeface="Gill Sans"/>
              </a:defRPr>
            </a:lvl4pPr>
            <a:lvl5pPr marL="0" marR="0" lvl="4" indent="0" algn="ctr">
              <a:lnSpc>
                <a:spcPct val="100000"/>
              </a:lnSpc>
              <a:spcBef>
                <a:spcPts val="0"/>
              </a:spcBef>
              <a:spcAft>
                <a:spcPts val="0"/>
              </a:spcAft>
              <a:buClr>
                <a:srgbClr val="B7A3AB"/>
              </a:buClr>
              <a:buSzPts val="1200"/>
              <a:buFont typeface="Gill Sans"/>
              <a:buNone/>
              <a:defRPr sz="1200" b="0" i="0" u="none" strike="noStrike" cap="none">
                <a:solidFill>
                  <a:srgbClr val="B7A3AB"/>
                </a:solidFill>
                <a:latin typeface="Gill Sans"/>
                <a:ea typeface="Gill Sans"/>
                <a:cs typeface="Gill Sans"/>
                <a:sym typeface="Gill Sans"/>
              </a:defRPr>
            </a:lvl5pPr>
            <a:lvl6pPr marL="0" marR="0" lvl="5" indent="0" algn="ctr">
              <a:lnSpc>
                <a:spcPct val="100000"/>
              </a:lnSpc>
              <a:spcBef>
                <a:spcPts val="0"/>
              </a:spcBef>
              <a:spcAft>
                <a:spcPts val="0"/>
              </a:spcAft>
              <a:buClr>
                <a:srgbClr val="B7A3AB"/>
              </a:buClr>
              <a:buSzPts val="1200"/>
              <a:buFont typeface="Gill Sans"/>
              <a:buNone/>
              <a:defRPr sz="1200" b="0" i="0" u="none" strike="noStrike" cap="none">
                <a:solidFill>
                  <a:srgbClr val="B7A3AB"/>
                </a:solidFill>
                <a:latin typeface="Gill Sans"/>
                <a:ea typeface="Gill Sans"/>
                <a:cs typeface="Gill Sans"/>
                <a:sym typeface="Gill Sans"/>
              </a:defRPr>
            </a:lvl6pPr>
            <a:lvl7pPr marL="0" marR="0" lvl="6" indent="0" algn="ctr">
              <a:lnSpc>
                <a:spcPct val="100000"/>
              </a:lnSpc>
              <a:spcBef>
                <a:spcPts val="0"/>
              </a:spcBef>
              <a:spcAft>
                <a:spcPts val="0"/>
              </a:spcAft>
              <a:buClr>
                <a:srgbClr val="B7A3AB"/>
              </a:buClr>
              <a:buSzPts val="1200"/>
              <a:buFont typeface="Gill Sans"/>
              <a:buNone/>
              <a:defRPr sz="1200" b="0" i="0" u="none" strike="noStrike" cap="none">
                <a:solidFill>
                  <a:srgbClr val="B7A3AB"/>
                </a:solidFill>
                <a:latin typeface="Gill Sans"/>
                <a:ea typeface="Gill Sans"/>
                <a:cs typeface="Gill Sans"/>
                <a:sym typeface="Gill Sans"/>
              </a:defRPr>
            </a:lvl7pPr>
            <a:lvl8pPr marL="0" marR="0" lvl="7" indent="0" algn="ctr">
              <a:lnSpc>
                <a:spcPct val="100000"/>
              </a:lnSpc>
              <a:spcBef>
                <a:spcPts val="0"/>
              </a:spcBef>
              <a:spcAft>
                <a:spcPts val="0"/>
              </a:spcAft>
              <a:buClr>
                <a:srgbClr val="B7A3AB"/>
              </a:buClr>
              <a:buSzPts val="1200"/>
              <a:buFont typeface="Gill Sans"/>
              <a:buNone/>
              <a:defRPr sz="1200" b="0" i="0" u="none" strike="noStrike" cap="none">
                <a:solidFill>
                  <a:srgbClr val="B7A3AB"/>
                </a:solidFill>
                <a:latin typeface="Gill Sans"/>
                <a:ea typeface="Gill Sans"/>
                <a:cs typeface="Gill Sans"/>
                <a:sym typeface="Gill Sans"/>
              </a:defRPr>
            </a:lvl8pPr>
            <a:lvl9pPr marL="0" marR="0" lvl="8" indent="0" algn="ctr">
              <a:lnSpc>
                <a:spcPct val="100000"/>
              </a:lnSpc>
              <a:spcBef>
                <a:spcPts val="0"/>
              </a:spcBef>
              <a:spcAft>
                <a:spcPts val="0"/>
              </a:spcAft>
              <a:buClr>
                <a:srgbClr val="B7A3AB"/>
              </a:buClr>
              <a:buSzPts val="1200"/>
              <a:buFont typeface="Gill Sans"/>
              <a:buNone/>
              <a:defRPr sz="1200" b="0" i="0" u="none" strike="noStrike" cap="none">
                <a:solidFill>
                  <a:srgbClr val="B7A3AB"/>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2"/>
        <p:cNvGrpSpPr/>
        <p:nvPr/>
      </p:nvGrpSpPr>
      <p:grpSpPr>
        <a:xfrm>
          <a:off x="0" y="0"/>
          <a:ext cx="0" cy="0"/>
          <a:chOff x="0" y="0"/>
          <a:chExt cx="0" cy="0"/>
        </a:xfrm>
      </p:grpSpPr>
      <p:sp>
        <p:nvSpPr>
          <p:cNvPr id="303" name="Google Shape;303;p19"/>
          <p:cNvSpPr txBox="1">
            <a:spLocks noGrp="1"/>
          </p:cNvSpPr>
          <p:nvPr>
            <p:ph type="title"/>
          </p:nvPr>
        </p:nvSpPr>
        <p:spPr>
          <a:xfrm>
            <a:off x="1435608" y="274320"/>
            <a:ext cx="749808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C22DA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4" name="Google Shape;304;p19"/>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5" name="Google Shape;305;p19"/>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6" name="Google Shape;306;p19"/>
          <p:cNvSpPr txBox="1">
            <a:spLocks noGrp="1"/>
          </p:cNvSpPr>
          <p:nvPr>
            <p:ph type="sldNum" idx="12"/>
          </p:nvPr>
        </p:nvSpPr>
        <p:spPr>
          <a:xfrm>
            <a:off x="8613648"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B7A3AB"/>
              </a:buClr>
              <a:buSzPts val="1200"/>
              <a:buFont typeface="Gill Sans"/>
              <a:buNone/>
              <a:defRPr sz="1200" b="0" i="0" u="none" strike="noStrike" cap="none">
                <a:solidFill>
                  <a:srgbClr val="B7A3AB"/>
                </a:solidFill>
                <a:latin typeface="Gill Sans"/>
                <a:ea typeface="Gill Sans"/>
                <a:cs typeface="Gill Sans"/>
                <a:sym typeface="Gill Sans"/>
              </a:defRPr>
            </a:lvl1pPr>
            <a:lvl2pPr marL="0" marR="0" lvl="1" indent="0" algn="ctr">
              <a:lnSpc>
                <a:spcPct val="100000"/>
              </a:lnSpc>
              <a:spcBef>
                <a:spcPts val="0"/>
              </a:spcBef>
              <a:spcAft>
                <a:spcPts val="0"/>
              </a:spcAft>
              <a:buClr>
                <a:srgbClr val="B7A3AB"/>
              </a:buClr>
              <a:buSzPts val="1200"/>
              <a:buFont typeface="Gill Sans"/>
              <a:buNone/>
              <a:defRPr sz="1200" b="0" i="0" u="none" strike="noStrike" cap="none">
                <a:solidFill>
                  <a:srgbClr val="B7A3AB"/>
                </a:solidFill>
                <a:latin typeface="Gill Sans"/>
                <a:ea typeface="Gill Sans"/>
                <a:cs typeface="Gill Sans"/>
                <a:sym typeface="Gill Sans"/>
              </a:defRPr>
            </a:lvl2pPr>
            <a:lvl3pPr marL="0" marR="0" lvl="2" indent="0" algn="ctr">
              <a:lnSpc>
                <a:spcPct val="100000"/>
              </a:lnSpc>
              <a:spcBef>
                <a:spcPts val="0"/>
              </a:spcBef>
              <a:spcAft>
                <a:spcPts val="0"/>
              </a:spcAft>
              <a:buClr>
                <a:srgbClr val="B7A3AB"/>
              </a:buClr>
              <a:buSzPts val="1200"/>
              <a:buFont typeface="Gill Sans"/>
              <a:buNone/>
              <a:defRPr sz="1200" b="0" i="0" u="none" strike="noStrike" cap="none">
                <a:solidFill>
                  <a:srgbClr val="B7A3AB"/>
                </a:solidFill>
                <a:latin typeface="Gill Sans"/>
                <a:ea typeface="Gill Sans"/>
                <a:cs typeface="Gill Sans"/>
                <a:sym typeface="Gill Sans"/>
              </a:defRPr>
            </a:lvl3pPr>
            <a:lvl4pPr marL="0" marR="0" lvl="3" indent="0" algn="ctr">
              <a:lnSpc>
                <a:spcPct val="100000"/>
              </a:lnSpc>
              <a:spcBef>
                <a:spcPts val="0"/>
              </a:spcBef>
              <a:spcAft>
                <a:spcPts val="0"/>
              </a:spcAft>
              <a:buClr>
                <a:srgbClr val="B7A3AB"/>
              </a:buClr>
              <a:buSzPts val="1200"/>
              <a:buFont typeface="Gill Sans"/>
              <a:buNone/>
              <a:defRPr sz="1200" b="0" i="0" u="none" strike="noStrike" cap="none">
                <a:solidFill>
                  <a:srgbClr val="B7A3AB"/>
                </a:solidFill>
                <a:latin typeface="Gill Sans"/>
                <a:ea typeface="Gill Sans"/>
                <a:cs typeface="Gill Sans"/>
                <a:sym typeface="Gill Sans"/>
              </a:defRPr>
            </a:lvl4pPr>
            <a:lvl5pPr marL="0" marR="0" lvl="4" indent="0" algn="ctr">
              <a:lnSpc>
                <a:spcPct val="100000"/>
              </a:lnSpc>
              <a:spcBef>
                <a:spcPts val="0"/>
              </a:spcBef>
              <a:spcAft>
                <a:spcPts val="0"/>
              </a:spcAft>
              <a:buClr>
                <a:srgbClr val="B7A3AB"/>
              </a:buClr>
              <a:buSzPts val="1200"/>
              <a:buFont typeface="Gill Sans"/>
              <a:buNone/>
              <a:defRPr sz="1200" b="0" i="0" u="none" strike="noStrike" cap="none">
                <a:solidFill>
                  <a:srgbClr val="B7A3AB"/>
                </a:solidFill>
                <a:latin typeface="Gill Sans"/>
                <a:ea typeface="Gill Sans"/>
                <a:cs typeface="Gill Sans"/>
                <a:sym typeface="Gill Sans"/>
              </a:defRPr>
            </a:lvl5pPr>
            <a:lvl6pPr marL="0" marR="0" lvl="5" indent="0" algn="ctr">
              <a:lnSpc>
                <a:spcPct val="100000"/>
              </a:lnSpc>
              <a:spcBef>
                <a:spcPts val="0"/>
              </a:spcBef>
              <a:spcAft>
                <a:spcPts val="0"/>
              </a:spcAft>
              <a:buClr>
                <a:srgbClr val="B7A3AB"/>
              </a:buClr>
              <a:buSzPts val="1200"/>
              <a:buFont typeface="Gill Sans"/>
              <a:buNone/>
              <a:defRPr sz="1200" b="0" i="0" u="none" strike="noStrike" cap="none">
                <a:solidFill>
                  <a:srgbClr val="B7A3AB"/>
                </a:solidFill>
                <a:latin typeface="Gill Sans"/>
                <a:ea typeface="Gill Sans"/>
                <a:cs typeface="Gill Sans"/>
                <a:sym typeface="Gill Sans"/>
              </a:defRPr>
            </a:lvl6pPr>
            <a:lvl7pPr marL="0" marR="0" lvl="6" indent="0" algn="ctr">
              <a:lnSpc>
                <a:spcPct val="100000"/>
              </a:lnSpc>
              <a:spcBef>
                <a:spcPts val="0"/>
              </a:spcBef>
              <a:spcAft>
                <a:spcPts val="0"/>
              </a:spcAft>
              <a:buClr>
                <a:srgbClr val="B7A3AB"/>
              </a:buClr>
              <a:buSzPts val="1200"/>
              <a:buFont typeface="Gill Sans"/>
              <a:buNone/>
              <a:defRPr sz="1200" b="0" i="0" u="none" strike="noStrike" cap="none">
                <a:solidFill>
                  <a:srgbClr val="B7A3AB"/>
                </a:solidFill>
                <a:latin typeface="Gill Sans"/>
                <a:ea typeface="Gill Sans"/>
                <a:cs typeface="Gill Sans"/>
                <a:sym typeface="Gill Sans"/>
              </a:defRPr>
            </a:lvl7pPr>
            <a:lvl8pPr marL="0" marR="0" lvl="7" indent="0" algn="ctr">
              <a:lnSpc>
                <a:spcPct val="100000"/>
              </a:lnSpc>
              <a:spcBef>
                <a:spcPts val="0"/>
              </a:spcBef>
              <a:spcAft>
                <a:spcPts val="0"/>
              </a:spcAft>
              <a:buClr>
                <a:srgbClr val="B7A3AB"/>
              </a:buClr>
              <a:buSzPts val="1200"/>
              <a:buFont typeface="Gill Sans"/>
              <a:buNone/>
              <a:defRPr sz="1200" b="0" i="0" u="none" strike="noStrike" cap="none">
                <a:solidFill>
                  <a:srgbClr val="B7A3AB"/>
                </a:solidFill>
                <a:latin typeface="Gill Sans"/>
                <a:ea typeface="Gill Sans"/>
                <a:cs typeface="Gill Sans"/>
                <a:sym typeface="Gill Sans"/>
              </a:defRPr>
            </a:lvl8pPr>
            <a:lvl9pPr marL="0" marR="0" lvl="8" indent="0" algn="ctr">
              <a:lnSpc>
                <a:spcPct val="100000"/>
              </a:lnSpc>
              <a:spcBef>
                <a:spcPts val="0"/>
              </a:spcBef>
              <a:spcAft>
                <a:spcPts val="0"/>
              </a:spcAft>
              <a:buClr>
                <a:srgbClr val="B7A3AB"/>
              </a:buClr>
              <a:buSzPts val="1200"/>
              <a:buFont typeface="Gill Sans"/>
              <a:buNone/>
              <a:defRPr sz="1200" b="0" i="0" u="none" strike="noStrike" cap="none">
                <a:solidFill>
                  <a:srgbClr val="B7A3AB"/>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307"/>
        <p:cNvGrpSpPr/>
        <p:nvPr/>
      </p:nvGrpSpPr>
      <p:grpSpPr>
        <a:xfrm>
          <a:off x="0" y="0"/>
          <a:ext cx="0" cy="0"/>
          <a:chOff x="0" y="0"/>
          <a:chExt cx="0" cy="0"/>
        </a:xfrm>
      </p:grpSpPr>
      <p:sp>
        <p:nvSpPr>
          <p:cNvPr id="308" name="Google Shape;308;p20"/>
          <p:cNvSpPr/>
          <p:nvPr/>
        </p:nvSpPr>
        <p:spPr>
          <a:xfrm>
            <a:off x="1014984" y="0"/>
            <a:ext cx="812901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Gill Sans"/>
              <a:buNone/>
            </a:pPr>
            <a:endParaRPr sz="1800" b="0" i="0" u="none" strike="noStrike" cap="none">
              <a:solidFill>
                <a:srgbClr val="FFFFFF"/>
              </a:solidFill>
              <a:latin typeface="Gill Sans"/>
              <a:ea typeface="Gill Sans"/>
              <a:cs typeface="Gill Sans"/>
              <a:sym typeface="Gill Sans"/>
            </a:endParaRPr>
          </a:p>
        </p:txBody>
      </p:sp>
      <p:sp>
        <p:nvSpPr>
          <p:cNvPr id="309" name="Google Shape;309;p20"/>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0" name="Google Shape;310;p20"/>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1" name="Google Shape;311;p20"/>
          <p:cNvSpPr txBox="1">
            <a:spLocks noGrp="1"/>
          </p:cNvSpPr>
          <p:nvPr>
            <p:ph type="sldNum" idx="12"/>
          </p:nvPr>
        </p:nvSpPr>
        <p:spPr>
          <a:xfrm>
            <a:off x="8613648"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B7A3AB"/>
              </a:buClr>
              <a:buSzPts val="1200"/>
              <a:buFont typeface="Gill Sans"/>
              <a:buNone/>
              <a:defRPr sz="1200" b="0" i="0" u="none" strike="noStrike" cap="none">
                <a:solidFill>
                  <a:srgbClr val="B7A3AB"/>
                </a:solidFill>
                <a:latin typeface="Gill Sans"/>
                <a:ea typeface="Gill Sans"/>
                <a:cs typeface="Gill Sans"/>
                <a:sym typeface="Gill Sans"/>
              </a:defRPr>
            </a:lvl1pPr>
            <a:lvl2pPr marL="0" marR="0" lvl="1" indent="0" algn="ctr">
              <a:lnSpc>
                <a:spcPct val="100000"/>
              </a:lnSpc>
              <a:spcBef>
                <a:spcPts val="0"/>
              </a:spcBef>
              <a:spcAft>
                <a:spcPts val="0"/>
              </a:spcAft>
              <a:buClr>
                <a:srgbClr val="B7A3AB"/>
              </a:buClr>
              <a:buSzPts val="1200"/>
              <a:buFont typeface="Gill Sans"/>
              <a:buNone/>
              <a:defRPr sz="1200" b="0" i="0" u="none" strike="noStrike" cap="none">
                <a:solidFill>
                  <a:srgbClr val="B7A3AB"/>
                </a:solidFill>
                <a:latin typeface="Gill Sans"/>
                <a:ea typeface="Gill Sans"/>
                <a:cs typeface="Gill Sans"/>
                <a:sym typeface="Gill Sans"/>
              </a:defRPr>
            </a:lvl2pPr>
            <a:lvl3pPr marL="0" marR="0" lvl="2" indent="0" algn="ctr">
              <a:lnSpc>
                <a:spcPct val="100000"/>
              </a:lnSpc>
              <a:spcBef>
                <a:spcPts val="0"/>
              </a:spcBef>
              <a:spcAft>
                <a:spcPts val="0"/>
              </a:spcAft>
              <a:buClr>
                <a:srgbClr val="B7A3AB"/>
              </a:buClr>
              <a:buSzPts val="1200"/>
              <a:buFont typeface="Gill Sans"/>
              <a:buNone/>
              <a:defRPr sz="1200" b="0" i="0" u="none" strike="noStrike" cap="none">
                <a:solidFill>
                  <a:srgbClr val="B7A3AB"/>
                </a:solidFill>
                <a:latin typeface="Gill Sans"/>
                <a:ea typeface="Gill Sans"/>
                <a:cs typeface="Gill Sans"/>
                <a:sym typeface="Gill Sans"/>
              </a:defRPr>
            </a:lvl3pPr>
            <a:lvl4pPr marL="0" marR="0" lvl="3" indent="0" algn="ctr">
              <a:lnSpc>
                <a:spcPct val="100000"/>
              </a:lnSpc>
              <a:spcBef>
                <a:spcPts val="0"/>
              </a:spcBef>
              <a:spcAft>
                <a:spcPts val="0"/>
              </a:spcAft>
              <a:buClr>
                <a:srgbClr val="B7A3AB"/>
              </a:buClr>
              <a:buSzPts val="1200"/>
              <a:buFont typeface="Gill Sans"/>
              <a:buNone/>
              <a:defRPr sz="1200" b="0" i="0" u="none" strike="noStrike" cap="none">
                <a:solidFill>
                  <a:srgbClr val="B7A3AB"/>
                </a:solidFill>
                <a:latin typeface="Gill Sans"/>
                <a:ea typeface="Gill Sans"/>
                <a:cs typeface="Gill Sans"/>
                <a:sym typeface="Gill Sans"/>
              </a:defRPr>
            </a:lvl4pPr>
            <a:lvl5pPr marL="0" marR="0" lvl="4" indent="0" algn="ctr">
              <a:lnSpc>
                <a:spcPct val="100000"/>
              </a:lnSpc>
              <a:spcBef>
                <a:spcPts val="0"/>
              </a:spcBef>
              <a:spcAft>
                <a:spcPts val="0"/>
              </a:spcAft>
              <a:buClr>
                <a:srgbClr val="B7A3AB"/>
              </a:buClr>
              <a:buSzPts val="1200"/>
              <a:buFont typeface="Gill Sans"/>
              <a:buNone/>
              <a:defRPr sz="1200" b="0" i="0" u="none" strike="noStrike" cap="none">
                <a:solidFill>
                  <a:srgbClr val="B7A3AB"/>
                </a:solidFill>
                <a:latin typeface="Gill Sans"/>
                <a:ea typeface="Gill Sans"/>
                <a:cs typeface="Gill Sans"/>
                <a:sym typeface="Gill Sans"/>
              </a:defRPr>
            </a:lvl5pPr>
            <a:lvl6pPr marL="0" marR="0" lvl="5" indent="0" algn="ctr">
              <a:lnSpc>
                <a:spcPct val="100000"/>
              </a:lnSpc>
              <a:spcBef>
                <a:spcPts val="0"/>
              </a:spcBef>
              <a:spcAft>
                <a:spcPts val="0"/>
              </a:spcAft>
              <a:buClr>
                <a:srgbClr val="B7A3AB"/>
              </a:buClr>
              <a:buSzPts val="1200"/>
              <a:buFont typeface="Gill Sans"/>
              <a:buNone/>
              <a:defRPr sz="1200" b="0" i="0" u="none" strike="noStrike" cap="none">
                <a:solidFill>
                  <a:srgbClr val="B7A3AB"/>
                </a:solidFill>
                <a:latin typeface="Gill Sans"/>
                <a:ea typeface="Gill Sans"/>
                <a:cs typeface="Gill Sans"/>
                <a:sym typeface="Gill Sans"/>
              </a:defRPr>
            </a:lvl6pPr>
            <a:lvl7pPr marL="0" marR="0" lvl="6" indent="0" algn="ctr">
              <a:lnSpc>
                <a:spcPct val="100000"/>
              </a:lnSpc>
              <a:spcBef>
                <a:spcPts val="0"/>
              </a:spcBef>
              <a:spcAft>
                <a:spcPts val="0"/>
              </a:spcAft>
              <a:buClr>
                <a:srgbClr val="B7A3AB"/>
              </a:buClr>
              <a:buSzPts val="1200"/>
              <a:buFont typeface="Gill Sans"/>
              <a:buNone/>
              <a:defRPr sz="1200" b="0" i="0" u="none" strike="noStrike" cap="none">
                <a:solidFill>
                  <a:srgbClr val="B7A3AB"/>
                </a:solidFill>
                <a:latin typeface="Gill Sans"/>
                <a:ea typeface="Gill Sans"/>
                <a:cs typeface="Gill Sans"/>
                <a:sym typeface="Gill Sans"/>
              </a:defRPr>
            </a:lvl7pPr>
            <a:lvl8pPr marL="0" marR="0" lvl="7" indent="0" algn="ctr">
              <a:lnSpc>
                <a:spcPct val="100000"/>
              </a:lnSpc>
              <a:spcBef>
                <a:spcPts val="0"/>
              </a:spcBef>
              <a:spcAft>
                <a:spcPts val="0"/>
              </a:spcAft>
              <a:buClr>
                <a:srgbClr val="B7A3AB"/>
              </a:buClr>
              <a:buSzPts val="1200"/>
              <a:buFont typeface="Gill Sans"/>
              <a:buNone/>
              <a:defRPr sz="1200" b="0" i="0" u="none" strike="noStrike" cap="none">
                <a:solidFill>
                  <a:srgbClr val="B7A3AB"/>
                </a:solidFill>
                <a:latin typeface="Gill Sans"/>
                <a:ea typeface="Gill Sans"/>
                <a:cs typeface="Gill Sans"/>
                <a:sym typeface="Gill Sans"/>
              </a:defRPr>
            </a:lvl8pPr>
            <a:lvl9pPr marL="0" marR="0" lvl="8" indent="0" algn="ctr">
              <a:lnSpc>
                <a:spcPct val="100000"/>
              </a:lnSpc>
              <a:spcBef>
                <a:spcPts val="0"/>
              </a:spcBef>
              <a:spcAft>
                <a:spcPts val="0"/>
              </a:spcAft>
              <a:buClr>
                <a:srgbClr val="B7A3AB"/>
              </a:buClr>
              <a:buSzPts val="1200"/>
              <a:buFont typeface="Gill Sans"/>
              <a:buNone/>
              <a:defRPr sz="1200" b="0" i="0" u="none" strike="noStrike" cap="none">
                <a:solidFill>
                  <a:srgbClr val="B7A3AB"/>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US"/>
              <a:t>‹#›</a:t>
            </a:fld>
            <a:endParaRPr/>
          </a:p>
        </p:txBody>
      </p:sp>
      <p:sp>
        <p:nvSpPr>
          <p:cNvPr id="312" name="Google Shape;312;p20"/>
          <p:cNvSpPr/>
          <p:nvPr/>
        </p:nvSpPr>
        <p:spPr>
          <a:xfrm>
            <a:off x="1014984" y="-54"/>
            <a:ext cx="73152" cy="6858054"/>
          </a:xfrm>
          <a:prstGeom prst="rect">
            <a:avLst/>
          </a:prstGeom>
          <a:solidFill>
            <a:schemeClr val="lt1"/>
          </a:solidFill>
          <a:ln>
            <a:noFill/>
          </a:ln>
          <a:effectLst>
            <a:outerShdw blurRad="38550" dist="38000" dir="10800000" algn="tl" rotWithShape="0">
              <a:srgbClr val="756E72">
                <a:alpha val="2470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Gill Sans"/>
              <a:buNone/>
            </a:pPr>
            <a:endParaRPr sz="1800" b="0" i="0" u="none" strike="noStrike" cap="none">
              <a:solidFill>
                <a:srgbClr val="FFFFFF"/>
              </a:solidFill>
              <a:latin typeface="Gill Sans"/>
              <a:ea typeface="Gill Sans"/>
              <a:cs typeface="Gill Sans"/>
              <a:sym typeface="Gill San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313"/>
        <p:cNvGrpSpPr/>
        <p:nvPr/>
      </p:nvGrpSpPr>
      <p:grpSpPr>
        <a:xfrm>
          <a:off x="0" y="0"/>
          <a:ext cx="0" cy="0"/>
          <a:chOff x="0" y="0"/>
          <a:chExt cx="0" cy="0"/>
        </a:xfrm>
      </p:grpSpPr>
      <p:sp>
        <p:nvSpPr>
          <p:cNvPr id="314" name="Google Shape;314;p21"/>
          <p:cNvSpPr txBox="1">
            <a:spLocks noGrp="1"/>
          </p:cNvSpPr>
          <p:nvPr>
            <p:ph type="title"/>
          </p:nvPr>
        </p:nvSpPr>
        <p:spPr>
          <a:xfrm>
            <a:off x="457200" y="216778"/>
            <a:ext cx="3810000" cy="1162050"/>
          </a:xfrm>
          <a:prstGeom prst="rect">
            <a:avLst/>
          </a:prstGeom>
          <a:noFill/>
          <a:ln>
            <a:noFill/>
          </a:ln>
        </p:spPr>
        <p:txBody>
          <a:bodyPr spcFirstLastPara="1" wrap="square" lIns="91425" tIns="45700" rIns="91425" bIns="45700" anchor="b" anchorCtr="0">
            <a:noAutofit/>
          </a:bodyPr>
          <a:lstStyle>
            <a:lvl1pPr lvl="0" algn="l">
              <a:lnSpc>
                <a:spcPct val="90909"/>
              </a:lnSpc>
              <a:spcBef>
                <a:spcPts val="0"/>
              </a:spcBef>
              <a:spcAft>
                <a:spcPts val="0"/>
              </a:spcAft>
              <a:buClr>
                <a:srgbClr val="C22DA4"/>
              </a:buClr>
              <a:buSzPts val="2200"/>
              <a:buFont typeface="Gill Sans"/>
              <a:buNone/>
              <a:defRPr sz="22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5" name="Google Shape;315;p21"/>
          <p:cNvSpPr txBox="1">
            <a:spLocks noGrp="1"/>
          </p:cNvSpPr>
          <p:nvPr>
            <p:ph type="body" idx="1"/>
          </p:nvPr>
        </p:nvSpPr>
        <p:spPr>
          <a:xfrm>
            <a:off x="457200" y="1406964"/>
            <a:ext cx="3810000" cy="6985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SzPts val="1120"/>
              <a:buNone/>
              <a:defRPr sz="1400"/>
            </a:lvl1pPr>
            <a:lvl2pPr marL="914400" lvl="1" indent="-228600" algn="l">
              <a:lnSpc>
                <a:spcPct val="100000"/>
              </a:lnSpc>
              <a:spcBef>
                <a:spcPts val="550"/>
              </a:spcBef>
              <a:spcAft>
                <a:spcPts val="0"/>
              </a:spcAft>
              <a:buSzPts val="1200"/>
              <a:buNone/>
              <a:defRPr sz="1200"/>
            </a:lvl2pPr>
            <a:lvl3pPr marL="1371600" lvl="2" indent="-228600" algn="l">
              <a:lnSpc>
                <a:spcPct val="100000"/>
              </a:lnSpc>
              <a:spcBef>
                <a:spcPts val="200"/>
              </a:spcBef>
              <a:spcAft>
                <a:spcPts val="0"/>
              </a:spcAft>
              <a:buSzPts val="1000"/>
              <a:buNone/>
              <a:defRPr sz="1000"/>
            </a:lvl3pPr>
            <a:lvl4pPr marL="1828800" lvl="3" indent="-228600" algn="l">
              <a:lnSpc>
                <a:spcPct val="100000"/>
              </a:lnSpc>
              <a:spcBef>
                <a:spcPts val="180"/>
              </a:spcBef>
              <a:spcAft>
                <a:spcPts val="0"/>
              </a:spcAft>
              <a:buSzPts val="900"/>
              <a:buNone/>
              <a:defRPr sz="900"/>
            </a:lvl4pPr>
            <a:lvl5pPr marL="2286000" lvl="4" indent="-228600" algn="l">
              <a:lnSpc>
                <a:spcPct val="100000"/>
              </a:lnSpc>
              <a:spcBef>
                <a:spcPts val="180"/>
              </a:spcBef>
              <a:spcAft>
                <a:spcPts val="0"/>
              </a:spcAft>
              <a:buSzPts val="900"/>
              <a:buNone/>
              <a:defRPr sz="9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316" name="Google Shape;316;p21"/>
          <p:cNvSpPr txBox="1">
            <a:spLocks noGrp="1"/>
          </p:cNvSpPr>
          <p:nvPr>
            <p:ph type="body" idx="2"/>
          </p:nvPr>
        </p:nvSpPr>
        <p:spPr>
          <a:xfrm>
            <a:off x="457200" y="2133600"/>
            <a:ext cx="8153400" cy="3992563"/>
          </a:xfrm>
          <a:prstGeom prst="rect">
            <a:avLst/>
          </a:prstGeom>
          <a:noFill/>
          <a:ln>
            <a:noFill/>
          </a:ln>
        </p:spPr>
        <p:txBody>
          <a:bodyPr spcFirstLastPara="1" wrap="square" lIns="91425" tIns="45700" rIns="91425" bIns="45700" anchor="t" anchorCtr="0">
            <a:noAutofit/>
          </a:bodyPr>
          <a:lstStyle>
            <a:lvl1pPr marL="457200" lvl="0" indent="-391160" algn="l">
              <a:lnSpc>
                <a:spcPct val="100000"/>
              </a:lnSpc>
              <a:spcBef>
                <a:spcPts val="600"/>
              </a:spcBef>
              <a:spcAft>
                <a:spcPts val="0"/>
              </a:spcAft>
              <a:buSzPts val="2560"/>
              <a:buChar char="●"/>
              <a:defRPr sz="3200"/>
            </a:lvl1pPr>
            <a:lvl2pPr marL="914400" lvl="1" indent="-406400" algn="l">
              <a:lnSpc>
                <a:spcPct val="100000"/>
              </a:lnSpc>
              <a:spcBef>
                <a:spcPts val="550"/>
              </a:spcBef>
              <a:spcAft>
                <a:spcPts val="0"/>
              </a:spcAft>
              <a:buSzPts val="2800"/>
              <a:buChar char="◦"/>
              <a:defRPr sz="2800"/>
            </a:lvl2pPr>
            <a:lvl3pPr marL="1371600" lvl="2" indent="-381000" algn="l">
              <a:lnSpc>
                <a:spcPct val="100000"/>
              </a:lnSpc>
              <a:spcBef>
                <a:spcPts val="480"/>
              </a:spcBef>
              <a:spcAft>
                <a:spcPts val="0"/>
              </a:spcAft>
              <a:buSzPts val="2400"/>
              <a:buChar char="⚫"/>
              <a:defRPr sz="2400"/>
            </a:lvl3pPr>
            <a:lvl4pPr marL="1828800" lvl="3" indent="-355600" algn="l">
              <a:lnSpc>
                <a:spcPct val="100000"/>
              </a:lnSpc>
              <a:spcBef>
                <a:spcPts val="400"/>
              </a:spcBef>
              <a:spcAft>
                <a:spcPts val="0"/>
              </a:spcAft>
              <a:buSzPts val="2000"/>
              <a:buChar char="⚫"/>
              <a:defRPr sz="2000"/>
            </a:lvl4pPr>
            <a:lvl5pPr marL="2286000" lvl="4" indent="-355600" algn="l">
              <a:lnSpc>
                <a:spcPct val="100000"/>
              </a:lnSpc>
              <a:spcBef>
                <a:spcPts val="400"/>
              </a:spcBef>
              <a:spcAft>
                <a:spcPts val="0"/>
              </a:spcAft>
              <a:buSzPts val="2000"/>
              <a:buChar char="⚫"/>
              <a:defRPr sz="20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317" name="Google Shape;317;p21"/>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8" name="Google Shape;318;p21"/>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9" name="Google Shape;319;p21"/>
          <p:cNvSpPr txBox="1">
            <a:spLocks noGrp="1"/>
          </p:cNvSpPr>
          <p:nvPr>
            <p:ph type="sldNum" idx="12"/>
          </p:nvPr>
        </p:nvSpPr>
        <p:spPr>
          <a:xfrm>
            <a:off x="8613648"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B7A3AB"/>
              </a:buClr>
              <a:buSzPts val="1200"/>
              <a:buFont typeface="Gill Sans"/>
              <a:buNone/>
              <a:defRPr sz="1200" b="0" i="0" u="none" strike="noStrike" cap="none">
                <a:solidFill>
                  <a:srgbClr val="B7A3AB"/>
                </a:solidFill>
                <a:latin typeface="Gill Sans"/>
                <a:ea typeface="Gill Sans"/>
                <a:cs typeface="Gill Sans"/>
                <a:sym typeface="Gill Sans"/>
              </a:defRPr>
            </a:lvl1pPr>
            <a:lvl2pPr marL="0" marR="0" lvl="1" indent="0" algn="ctr">
              <a:lnSpc>
                <a:spcPct val="100000"/>
              </a:lnSpc>
              <a:spcBef>
                <a:spcPts val="0"/>
              </a:spcBef>
              <a:spcAft>
                <a:spcPts val="0"/>
              </a:spcAft>
              <a:buClr>
                <a:srgbClr val="B7A3AB"/>
              </a:buClr>
              <a:buSzPts val="1200"/>
              <a:buFont typeface="Gill Sans"/>
              <a:buNone/>
              <a:defRPr sz="1200" b="0" i="0" u="none" strike="noStrike" cap="none">
                <a:solidFill>
                  <a:srgbClr val="B7A3AB"/>
                </a:solidFill>
                <a:latin typeface="Gill Sans"/>
                <a:ea typeface="Gill Sans"/>
                <a:cs typeface="Gill Sans"/>
                <a:sym typeface="Gill Sans"/>
              </a:defRPr>
            </a:lvl2pPr>
            <a:lvl3pPr marL="0" marR="0" lvl="2" indent="0" algn="ctr">
              <a:lnSpc>
                <a:spcPct val="100000"/>
              </a:lnSpc>
              <a:spcBef>
                <a:spcPts val="0"/>
              </a:spcBef>
              <a:spcAft>
                <a:spcPts val="0"/>
              </a:spcAft>
              <a:buClr>
                <a:srgbClr val="B7A3AB"/>
              </a:buClr>
              <a:buSzPts val="1200"/>
              <a:buFont typeface="Gill Sans"/>
              <a:buNone/>
              <a:defRPr sz="1200" b="0" i="0" u="none" strike="noStrike" cap="none">
                <a:solidFill>
                  <a:srgbClr val="B7A3AB"/>
                </a:solidFill>
                <a:latin typeface="Gill Sans"/>
                <a:ea typeface="Gill Sans"/>
                <a:cs typeface="Gill Sans"/>
                <a:sym typeface="Gill Sans"/>
              </a:defRPr>
            </a:lvl3pPr>
            <a:lvl4pPr marL="0" marR="0" lvl="3" indent="0" algn="ctr">
              <a:lnSpc>
                <a:spcPct val="100000"/>
              </a:lnSpc>
              <a:spcBef>
                <a:spcPts val="0"/>
              </a:spcBef>
              <a:spcAft>
                <a:spcPts val="0"/>
              </a:spcAft>
              <a:buClr>
                <a:srgbClr val="B7A3AB"/>
              </a:buClr>
              <a:buSzPts val="1200"/>
              <a:buFont typeface="Gill Sans"/>
              <a:buNone/>
              <a:defRPr sz="1200" b="0" i="0" u="none" strike="noStrike" cap="none">
                <a:solidFill>
                  <a:srgbClr val="B7A3AB"/>
                </a:solidFill>
                <a:latin typeface="Gill Sans"/>
                <a:ea typeface="Gill Sans"/>
                <a:cs typeface="Gill Sans"/>
                <a:sym typeface="Gill Sans"/>
              </a:defRPr>
            </a:lvl4pPr>
            <a:lvl5pPr marL="0" marR="0" lvl="4" indent="0" algn="ctr">
              <a:lnSpc>
                <a:spcPct val="100000"/>
              </a:lnSpc>
              <a:spcBef>
                <a:spcPts val="0"/>
              </a:spcBef>
              <a:spcAft>
                <a:spcPts val="0"/>
              </a:spcAft>
              <a:buClr>
                <a:srgbClr val="B7A3AB"/>
              </a:buClr>
              <a:buSzPts val="1200"/>
              <a:buFont typeface="Gill Sans"/>
              <a:buNone/>
              <a:defRPr sz="1200" b="0" i="0" u="none" strike="noStrike" cap="none">
                <a:solidFill>
                  <a:srgbClr val="B7A3AB"/>
                </a:solidFill>
                <a:latin typeface="Gill Sans"/>
                <a:ea typeface="Gill Sans"/>
                <a:cs typeface="Gill Sans"/>
                <a:sym typeface="Gill Sans"/>
              </a:defRPr>
            </a:lvl5pPr>
            <a:lvl6pPr marL="0" marR="0" lvl="5" indent="0" algn="ctr">
              <a:lnSpc>
                <a:spcPct val="100000"/>
              </a:lnSpc>
              <a:spcBef>
                <a:spcPts val="0"/>
              </a:spcBef>
              <a:spcAft>
                <a:spcPts val="0"/>
              </a:spcAft>
              <a:buClr>
                <a:srgbClr val="B7A3AB"/>
              </a:buClr>
              <a:buSzPts val="1200"/>
              <a:buFont typeface="Gill Sans"/>
              <a:buNone/>
              <a:defRPr sz="1200" b="0" i="0" u="none" strike="noStrike" cap="none">
                <a:solidFill>
                  <a:srgbClr val="B7A3AB"/>
                </a:solidFill>
                <a:latin typeface="Gill Sans"/>
                <a:ea typeface="Gill Sans"/>
                <a:cs typeface="Gill Sans"/>
                <a:sym typeface="Gill Sans"/>
              </a:defRPr>
            </a:lvl6pPr>
            <a:lvl7pPr marL="0" marR="0" lvl="6" indent="0" algn="ctr">
              <a:lnSpc>
                <a:spcPct val="100000"/>
              </a:lnSpc>
              <a:spcBef>
                <a:spcPts val="0"/>
              </a:spcBef>
              <a:spcAft>
                <a:spcPts val="0"/>
              </a:spcAft>
              <a:buClr>
                <a:srgbClr val="B7A3AB"/>
              </a:buClr>
              <a:buSzPts val="1200"/>
              <a:buFont typeface="Gill Sans"/>
              <a:buNone/>
              <a:defRPr sz="1200" b="0" i="0" u="none" strike="noStrike" cap="none">
                <a:solidFill>
                  <a:srgbClr val="B7A3AB"/>
                </a:solidFill>
                <a:latin typeface="Gill Sans"/>
                <a:ea typeface="Gill Sans"/>
                <a:cs typeface="Gill Sans"/>
                <a:sym typeface="Gill Sans"/>
              </a:defRPr>
            </a:lvl7pPr>
            <a:lvl8pPr marL="0" marR="0" lvl="7" indent="0" algn="ctr">
              <a:lnSpc>
                <a:spcPct val="100000"/>
              </a:lnSpc>
              <a:spcBef>
                <a:spcPts val="0"/>
              </a:spcBef>
              <a:spcAft>
                <a:spcPts val="0"/>
              </a:spcAft>
              <a:buClr>
                <a:srgbClr val="B7A3AB"/>
              </a:buClr>
              <a:buSzPts val="1200"/>
              <a:buFont typeface="Gill Sans"/>
              <a:buNone/>
              <a:defRPr sz="1200" b="0" i="0" u="none" strike="noStrike" cap="none">
                <a:solidFill>
                  <a:srgbClr val="B7A3AB"/>
                </a:solidFill>
                <a:latin typeface="Gill Sans"/>
                <a:ea typeface="Gill Sans"/>
                <a:cs typeface="Gill Sans"/>
                <a:sym typeface="Gill Sans"/>
              </a:defRPr>
            </a:lvl8pPr>
            <a:lvl9pPr marL="0" marR="0" lvl="8" indent="0" algn="ctr">
              <a:lnSpc>
                <a:spcPct val="100000"/>
              </a:lnSpc>
              <a:spcBef>
                <a:spcPts val="0"/>
              </a:spcBef>
              <a:spcAft>
                <a:spcPts val="0"/>
              </a:spcAft>
              <a:buClr>
                <a:srgbClr val="B7A3AB"/>
              </a:buClr>
              <a:buSzPts val="1200"/>
              <a:buFont typeface="Gill Sans"/>
              <a:buNone/>
              <a:defRPr sz="1200" b="0" i="0" u="none" strike="noStrike" cap="none">
                <a:solidFill>
                  <a:srgbClr val="B7A3AB"/>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2"/>
        <p:cNvGrpSpPr/>
        <p:nvPr/>
      </p:nvGrpSpPr>
      <p:grpSpPr>
        <a:xfrm>
          <a:off x="0" y="0"/>
          <a:ext cx="0" cy="0"/>
          <a:chOff x="0" y="0"/>
          <a:chExt cx="0" cy="0"/>
        </a:xfrm>
      </p:grpSpPr>
      <p:sp>
        <p:nvSpPr>
          <p:cNvPr id="103" name="Google Shape;103;p3"/>
          <p:cNvSpPr txBox="1">
            <a:spLocks noGrp="1"/>
          </p:cNvSpPr>
          <p:nvPr>
            <p:ph type="title"/>
          </p:nvPr>
        </p:nvSpPr>
        <p:spPr>
          <a:xfrm>
            <a:off x="1043490" y="1027664"/>
            <a:ext cx="7024744" cy="11430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3"/>
          <p:cNvSpPr txBox="1">
            <a:spLocks noGrp="1"/>
          </p:cNvSpPr>
          <p:nvPr>
            <p:ph type="body" idx="1"/>
          </p:nvPr>
        </p:nvSpPr>
        <p:spPr>
          <a:xfrm>
            <a:off x="1043492" y="2323652"/>
            <a:ext cx="6777317" cy="3508977"/>
          </a:xfrm>
          <a:prstGeom prst="rect">
            <a:avLst/>
          </a:prstGeom>
          <a:noFill/>
          <a:ln>
            <a:noFill/>
          </a:ln>
        </p:spPr>
        <p:txBody>
          <a:bodyPr spcFirstLastPara="1" wrap="square" lIns="91425" tIns="45700" rIns="91425" bIns="45700" anchor="t" anchorCtr="0">
            <a:noAutofit/>
          </a:bodyPr>
          <a:lstStyle>
            <a:lvl1pPr marL="457200" lvl="0" indent="-315468" algn="l">
              <a:spcBef>
                <a:spcPts val="360"/>
              </a:spcBef>
              <a:spcAft>
                <a:spcPts val="0"/>
              </a:spcAft>
              <a:buSzPts val="1368"/>
              <a:buChar char="○"/>
              <a:defRPr/>
            </a:lvl1pPr>
            <a:lvl2pPr marL="914400" lvl="1" indent="-315468" algn="l">
              <a:spcBef>
                <a:spcPts val="360"/>
              </a:spcBef>
              <a:spcAft>
                <a:spcPts val="0"/>
              </a:spcAft>
              <a:buSzPts val="1368"/>
              <a:buChar char="○"/>
              <a:defRPr/>
            </a:lvl2pPr>
            <a:lvl3pPr marL="1371600" lvl="2" indent="-315467" algn="l">
              <a:spcBef>
                <a:spcPts val="360"/>
              </a:spcBef>
              <a:spcAft>
                <a:spcPts val="0"/>
              </a:spcAft>
              <a:buSzPts val="1368"/>
              <a:buChar char="○"/>
              <a:defRPr/>
            </a:lvl3pPr>
            <a:lvl4pPr marL="1828800" lvl="3" indent="-315467" algn="l">
              <a:spcBef>
                <a:spcPts val="360"/>
              </a:spcBef>
              <a:spcAft>
                <a:spcPts val="0"/>
              </a:spcAft>
              <a:buSzPts val="1368"/>
              <a:buChar char="○"/>
              <a:defRPr/>
            </a:lvl4pPr>
            <a:lvl5pPr marL="2286000" lvl="4" indent="-315467" algn="l">
              <a:spcBef>
                <a:spcPts val="360"/>
              </a:spcBef>
              <a:spcAft>
                <a:spcPts val="0"/>
              </a:spcAft>
              <a:buSzPts val="1368"/>
              <a:buChar char="○"/>
              <a:defRPr/>
            </a:lvl5pPr>
            <a:lvl6pPr marL="2743200" lvl="5" indent="-315467" algn="l">
              <a:spcBef>
                <a:spcPts val="360"/>
              </a:spcBef>
              <a:spcAft>
                <a:spcPts val="0"/>
              </a:spcAft>
              <a:buSzPts val="1368"/>
              <a:buChar char="○"/>
              <a:defRPr/>
            </a:lvl6pPr>
            <a:lvl7pPr marL="3200400" lvl="6" indent="-315467" algn="l">
              <a:spcBef>
                <a:spcPts val="360"/>
              </a:spcBef>
              <a:spcAft>
                <a:spcPts val="0"/>
              </a:spcAft>
              <a:buSzPts val="1368"/>
              <a:buChar char="○"/>
              <a:defRPr/>
            </a:lvl7pPr>
            <a:lvl8pPr marL="3657600" lvl="7" indent="-315467" algn="l">
              <a:spcBef>
                <a:spcPts val="360"/>
              </a:spcBef>
              <a:spcAft>
                <a:spcPts val="0"/>
              </a:spcAft>
              <a:buSzPts val="1368"/>
              <a:buChar char="○"/>
              <a:defRPr/>
            </a:lvl8pPr>
            <a:lvl9pPr marL="4114800" lvl="8" indent="-315467" algn="l">
              <a:spcBef>
                <a:spcPts val="360"/>
              </a:spcBef>
              <a:spcAft>
                <a:spcPts val="0"/>
              </a:spcAft>
              <a:buSzPts val="1368"/>
              <a:buChar char="○"/>
              <a:defRPr/>
            </a:lvl9pPr>
          </a:lstStyle>
          <a:p>
            <a:endParaRPr/>
          </a:p>
        </p:txBody>
      </p:sp>
      <p:sp>
        <p:nvSpPr>
          <p:cNvPr id="105" name="Google Shape;105;p3"/>
          <p:cNvSpPr txBox="1">
            <a:spLocks noGrp="1"/>
          </p:cNvSpPr>
          <p:nvPr>
            <p:ph type="dt" idx="10"/>
          </p:nvPr>
        </p:nvSpPr>
        <p:spPr>
          <a:xfrm>
            <a:off x="5997388" y="224492"/>
            <a:ext cx="2133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3"/>
          <p:cNvSpPr txBox="1">
            <a:spLocks noGrp="1"/>
          </p:cNvSpPr>
          <p:nvPr>
            <p:ph type="ftr" idx="11"/>
          </p:nvPr>
        </p:nvSpPr>
        <p:spPr>
          <a:xfrm>
            <a:off x="4641448" y="5852160"/>
            <a:ext cx="350215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3"/>
          <p:cNvSpPr txBox="1">
            <a:spLocks noGrp="1"/>
          </p:cNvSpPr>
          <p:nvPr>
            <p:ph type="sldNum" idx="12"/>
          </p:nvPr>
        </p:nvSpPr>
        <p:spPr>
          <a:xfrm>
            <a:off x="4649096" y="224491"/>
            <a:ext cx="1332156"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320"/>
        <p:cNvGrpSpPr/>
        <p:nvPr/>
      </p:nvGrpSpPr>
      <p:grpSpPr>
        <a:xfrm>
          <a:off x="0" y="0"/>
          <a:ext cx="0" cy="0"/>
          <a:chOff x="0" y="0"/>
          <a:chExt cx="0" cy="0"/>
        </a:xfrm>
      </p:grpSpPr>
      <p:sp>
        <p:nvSpPr>
          <p:cNvPr id="321" name="Google Shape;321;p22"/>
          <p:cNvSpPr txBox="1">
            <a:spLocks noGrp="1"/>
          </p:cNvSpPr>
          <p:nvPr>
            <p:ph type="title"/>
          </p:nvPr>
        </p:nvSpPr>
        <p:spPr>
          <a:xfrm>
            <a:off x="5886896" y="1066800"/>
            <a:ext cx="2743200" cy="1981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C22DA4"/>
              </a:buClr>
              <a:buSzPts val="2100"/>
              <a:buFont typeface="Gill Sans"/>
              <a:buNone/>
              <a:defRPr sz="21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2" name="Google Shape;322;p22"/>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3" name="Google Shape;323;p22"/>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4" name="Google Shape;324;p22"/>
          <p:cNvSpPr txBox="1">
            <a:spLocks noGrp="1"/>
          </p:cNvSpPr>
          <p:nvPr>
            <p:ph type="sldNum" idx="12"/>
          </p:nvPr>
        </p:nvSpPr>
        <p:spPr>
          <a:xfrm>
            <a:off x="8613648"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B7A3AB"/>
              </a:buClr>
              <a:buSzPts val="1200"/>
              <a:buFont typeface="Gill Sans"/>
              <a:buNone/>
              <a:defRPr sz="1200" b="0" i="0" u="none" strike="noStrike" cap="none">
                <a:solidFill>
                  <a:srgbClr val="B7A3AB"/>
                </a:solidFill>
                <a:latin typeface="Gill Sans"/>
                <a:ea typeface="Gill Sans"/>
                <a:cs typeface="Gill Sans"/>
                <a:sym typeface="Gill Sans"/>
              </a:defRPr>
            </a:lvl1pPr>
            <a:lvl2pPr marL="0" marR="0" lvl="1" indent="0" algn="ctr">
              <a:lnSpc>
                <a:spcPct val="100000"/>
              </a:lnSpc>
              <a:spcBef>
                <a:spcPts val="0"/>
              </a:spcBef>
              <a:spcAft>
                <a:spcPts val="0"/>
              </a:spcAft>
              <a:buClr>
                <a:srgbClr val="B7A3AB"/>
              </a:buClr>
              <a:buSzPts val="1200"/>
              <a:buFont typeface="Gill Sans"/>
              <a:buNone/>
              <a:defRPr sz="1200" b="0" i="0" u="none" strike="noStrike" cap="none">
                <a:solidFill>
                  <a:srgbClr val="B7A3AB"/>
                </a:solidFill>
                <a:latin typeface="Gill Sans"/>
                <a:ea typeface="Gill Sans"/>
                <a:cs typeface="Gill Sans"/>
                <a:sym typeface="Gill Sans"/>
              </a:defRPr>
            </a:lvl2pPr>
            <a:lvl3pPr marL="0" marR="0" lvl="2" indent="0" algn="ctr">
              <a:lnSpc>
                <a:spcPct val="100000"/>
              </a:lnSpc>
              <a:spcBef>
                <a:spcPts val="0"/>
              </a:spcBef>
              <a:spcAft>
                <a:spcPts val="0"/>
              </a:spcAft>
              <a:buClr>
                <a:srgbClr val="B7A3AB"/>
              </a:buClr>
              <a:buSzPts val="1200"/>
              <a:buFont typeface="Gill Sans"/>
              <a:buNone/>
              <a:defRPr sz="1200" b="0" i="0" u="none" strike="noStrike" cap="none">
                <a:solidFill>
                  <a:srgbClr val="B7A3AB"/>
                </a:solidFill>
                <a:latin typeface="Gill Sans"/>
                <a:ea typeface="Gill Sans"/>
                <a:cs typeface="Gill Sans"/>
                <a:sym typeface="Gill Sans"/>
              </a:defRPr>
            </a:lvl3pPr>
            <a:lvl4pPr marL="0" marR="0" lvl="3" indent="0" algn="ctr">
              <a:lnSpc>
                <a:spcPct val="100000"/>
              </a:lnSpc>
              <a:spcBef>
                <a:spcPts val="0"/>
              </a:spcBef>
              <a:spcAft>
                <a:spcPts val="0"/>
              </a:spcAft>
              <a:buClr>
                <a:srgbClr val="B7A3AB"/>
              </a:buClr>
              <a:buSzPts val="1200"/>
              <a:buFont typeface="Gill Sans"/>
              <a:buNone/>
              <a:defRPr sz="1200" b="0" i="0" u="none" strike="noStrike" cap="none">
                <a:solidFill>
                  <a:srgbClr val="B7A3AB"/>
                </a:solidFill>
                <a:latin typeface="Gill Sans"/>
                <a:ea typeface="Gill Sans"/>
                <a:cs typeface="Gill Sans"/>
                <a:sym typeface="Gill Sans"/>
              </a:defRPr>
            </a:lvl4pPr>
            <a:lvl5pPr marL="0" marR="0" lvl="4" indent="0" algn="ctr">
              <a:lnSpc>
                <a:spcPct val="100000"/>
              </a:lnSpc>
              <a:spcBef>
                <a:spcPts val="0"/>
              </a:spcBef>
              <a:spcAft>
                <a:spcPts val="0"/>
              </a:spcAft>
              <a:buClr>
                <a:srgbClr val="B7A3AB"/>
              </a:buClr>
              <a:buSzPts val="1200"/>
              <a:buFont typeface="Gill Sans"/>
              <a:buNone/>
              <a:defRPr sz="1200" b="0" i="0" u="none" strike="noStrike" cap="none">
                <a:solidFill>
                  <a:srgbClr val="B7A3AB"/>
                </a:solidFill>
                <a:latin typeface="Gill Sans"/>
                <a:ea typeface="Gill Sans"/>
                <a:cs typeface="Gill Sans"/>
                <a:sym typeface="Gill Sans"/>
              </a:defRPr>
            </a:lvl5pPr>
            <a:lvl6pPr marL="0" marR="0" lvl="5" indent="0" algn="ctr">
              <a:lnSpc>
                <a:spcPct val="100000"/>
              </a:lnSpc>
              <a:spcBef>
                <a:spcPts val="0"/>
              </a:spcBef>
              <a:spcAft>
                <a:spcPts val="0"/>
              </a:spcAft>
              <a:buClr>
                <a:srgbClr val="B7A3AB"/>
              </a:buClr>
              <a:buSzPts val="1200"/>
              <a:buFont typeface="Gill Sans"/>
              <a:buNone/>
              <a:defRPr sz="1200" b="0" i="0" u="none" strike="noStrike" cap="none">
                <a:solidFill>
                  <a:srgbClr val="B7A3AB"/>
                </a:solidFill>
                <a:latin typeface="Gill Sans"/>
                <a:ea typeface="Gill Sans"/>
                <a:cs typeface="Gill Sans"/>
                <a:sym typeface="Gill Sans"/>
              </a:defRPr>
            </a:lvl6pPr>
            <a:lvl7pPr marL="0" marR="0" lvl="6" indent="0" algn="ctr">
              <a:lnSpc>
                <a:spcPct val="100000"/>
              </a:lnSpc>
              <a:spcBef>
                <a:spcPts val="0"/>
              </a:spcBef>
              <a:spcAft>
                <a:spcPts val="0"/>
              </a:spcAft>
              <a:buClr>
                <a:srgbClr val="B7A3AB"/>
              </a:buClr>
              <a:buSzPts val="1200"/>
              <a:buFont typeface="Gill Sans"/>
              <a:buNone/>
              <a:defRPr sz="1200" b="0" i="0" u="none" strike="noStrike" cap="none">
                <a:solidFill>
                  <a:srgbClr val="B7A3AB"/>
                </a:solidFill>
                <a:latin typeface="Gill Sans"/>
                <a:ea typeface="Gill Sans"/>
                <a:cs typeface="Gill Sans"/>
                <a:sym typeface="Gill Sans"/>
              </a:defRPr>
            </a:lvl7pPr>
            <a:lvl8pPr marL="0" marR="0" lvl="7" indent="0" algn="ctr">
              <a:lnSpc>
                <a:spcPct val="100000"/>
              </a:lnSpc>
              <a:spcBef>
                <a:spcPts val="0"/>
              </a:spcBef>
              <a:spcAft>
                <a:spcPts val="0"/>
              </a:spcAft>
              <a:buClr>
                <a:srgbClr val="B7A3AB"/>
              </a:buClr>
              <a:buSzPts val="1200"/>
              <a:buFont typeface="Gill Sans"/>
              <a:buNone/>
              <a:defRPr sz="1200" b="0" i="0" u="none" strike="noStrike" cap="none">
                <a:solidFill>
                  <a:srgbClr val="B7A3AB"/>
                </a:solidFill>
                <a:latin typeface="Gill Sans"/>
                <a:ea typeface="Gill Sans"/>
                <a:cs typeface="Gill Sans"/>
                <a:sym typeface="Gill Sans"/>
              </a:defRPr>
            </a:lvl8pPr>
            <a:lvl9pPr marL="0" marR="0" lvl="8" indent="0" algn="ctr">
              <a:lnSpc>
                <a:spcPct val="100000"/>
              </a:lnSpc>
              <a:spcBef>
                <a:spcPts val="0"/>
              </a:spcBef>
              <a:spcAft>
                <a:spcPts val="0"/>
              </a:spcAft>
              <a:buClr>
                <a:srgbClr val="B7A3AB"/>
              </a:buClr>
              <a:buSzPts val="1200"/>
              <a:buFont typeface="Gill Sans"/>
              <a:buNone/>
              <a:defRPr sz="1200" b="0" i="0" u="none" strike="noStrike" cap="none">
                <a:solidFill>
                  <a:srgbClr val="B7A3AB"/>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US"/>
              <a:t>‹#›</a:t>
            </a:fld>
            <a:endParaRPr/>
          </a:p>
        </p:txBody>
      </p:sp>
      <p:sp>
        <p:nvSpPr>
          <p:cNvPr id="325" name="Google Shape;325;p22"/>
          <p:cNvSpPr/>
          <p:nvPr/>
        </p:nvSpPr>
        <p:spPr>
          <a:xfrm>
            <a:off x="762000" y="1066800"/>
            <a:ext cx="4572000" cy="4572000"/>
          </a:xfrm>
          <a:prstGeom prst="rect">
            <a:avLst/>
          </a:prstGeom>
          <a:solidFill>
            <a:srgbClr val="FFFFFF"/>
          </a:solidFill>
          <a:ln w="88900" cap="sq" cmpd="sng">
            <a:solidFill>
              <a:srgbClr val="FFFFFF"/>
            </a:solidFill>
            <a:prstDash val="solid"/>
            <a:miter lim="800000"/>
            <a:headEnd type="none" w="sm" len="sm"/>
            <a:tailEnd type="none" w="sm" len="sm"/>
          </a:ln>
          <a:effectLst>
            <a:outerShdw blurRad="55500" dist="18500" dir="5400000" algn="tl" rotWithShape="0">
              <a:srgbClr val="000000">
                <a:alpha val="34901"/>
              </a:srgbClr>
            </a:outerShdw>
          </a:effectLst>
        </p:spPr>
        <p:txBody>
          <a:bodyPr spcFirstLastPara="1" wrap="square" lIns="91425" tIns="274300" rIns="91425" bIns="45700" anchor="t" anchorCtr="0">
            <a:noAutofit/>
          </a:bodyPr>
          <a:lstStyle/>
          <a:p>
            <a:pPr marL="0" marR="0" lvl="0" indent="0" algn="l" rtl="0">
              <a:lnSpc>
                <a:spcPct val="93750"/>
              </a:lnSpc>
              <a:spcBef>
                <a:spcPts val="0"/>
              </a:spcBef>
              <a:spcAft>
                <a:spcPts val="0"/>
              </a:spcAft>
              <a:buClr>
                <a:srgbClr val="B83D68"/>
              </a:buClr>
              <a:buSzPts val="2560"/>
              <a:buFont typeface="Noto Sans Symbols"/>
              <a:buNone/>
            </a:pPr>
            <a:endParaRPr sz="3200" b="0" i="0" u="none" strike="noStrike" cap="none">
              <a:solidFill>
                <a:srgbClr val="000000"/>
              </a:solidFill>
              <a:latin typeface="Gill Sans"/>
              <a:ea typeface="Gill Sans"/>
              <a:cs typeface="Gill Sans"/>
              <a:sym typeface="Gill Sans"/>
            </a:endParaRPr>
          </a:p>
        </p:txBody>
      </p:sp>
      <p:sp>
        <p:nvSpPr>
          <p:cNvPr id="326" name="Google Shape;326;p22"/>
          <p:cNvSpPr>
            <a:spLocks noGrp="1"/>
          </p:cNvSpPr>
          <p:nvPr>
            <p:ph type="pic" idx="2"/>
          </p:nvPr>
        </p:nvSpPr>
        <p:spPr>
          <a:xfrm>
            <a:off x="838200" y="1143003"/>
            <a:ext cx="4419600" cy="3514531"/>
          </a:xfrm>
          <a:prstGeom prst="roundRect">
            <a:avLst>
              <a:gd name="adj" fmla="val 783"/>
            </a:avLst>
          </a:prstGeom>
          <a:solidFill>
            <a:schemeClr val="lt2"/>
          </a:solidFill>
          <a:ln>
            <a:noFill/>
          </a:ln>
        </p:spPr>
        <p:txBody>
          <a:bodyPr spcFirstLastPara="1" wrap="square" lIns="91425" tIns="274300" rIns="91425" bIns="45700" anchor="t" anchorCtr="0">
            <a:noAutofit/>
          </a:bodyPr>
          <a:lstStyle>
            <a:lvl1pPr marR="0" lvl="0" algn="l" rtl="0">
              <a:lnSpc>
                <a:spcPct val="100000"/>
              </a:lnSpc>
              <a:spcBef>
                <a:spcPts val="600"/>
              </a:spcBef>
              <a:spcAft>
                <a:spcPts val="0"/>
              </a:spcAft>
              <a:buClr>
                <a:schemeClr val="accent1"/>
              </a:buClr>
              <a:buSzPts val="2560"/>
              <a:buFont typeface="Noto Sans Symbols"/>
              <a:buNone/>
              <a:defRPr sz="3200" b="0" i="0" u="none" strike="noStrike" cap="none">
                <a:solidFill>
                  <a:schemeClr val="dk1"/>
                </a:solidFill>
                <a:latin typeface="Gill Sans"/>
                <a:ea typeface="Gill Sans"/>
                <a:cs typeface="Gill Sans"/>
                <a:sym typeface="Gill Sans"/>
              </a:defRPr>
            </a:lvl1pPr>
            <a:lvl2pPr marR="0" lvl="1" algn="l" rtl="0">
              <a:lnSpc>
                <a:spcPct val="100000"/>
              </a:lnSpc>
              <a:spcBef>
                <a:spcPts val="550"/>
              </a:spcBef>
              <a:spcAft>
                <a:spcPts val="0"/>
              </a:spcAft>
              <a:buClr>
                <a:schemeClr val="accent1"/>
              </a:buClr>
              <a:buSzPts val="2800"/>
              <a:buFont typeface="Verdana"/>
              <a:buChar char="◦"/>
              <a:defRPr sz="2800" b="0" i="0" u="none" strike="noStrike" cap="none">
                <a:solidFill>
                  <a:schemeClr val="dk1"/>
                </a:solidFill>
                <a:latin typeface="Gill Sans"/>
                <a:ea typeface="Gill Sans"/>
                <a:cs typeface="Gill Sans"/>
                <a:sym typeface="Gill Sans"/>
              </a:defRPr>
            </a:lvl2pPr>
            <a:lvl3pPr marR="0" lvl="2" algn="l" rtl="0">
              <a:lnSpc>
                <a:spcPct val="100000"/>
              </a:lnSpc>
              <a:spcBef>
                <a:spcPts val="480"/>
              </a:spcBef>
              <a:spcAft>
                <a:spcPts val="0"/>
              </a:spcAft>
              <a:buClr>
                <a:schemeClr val="accent2"/>
              </a:buClr>
              <a:buSzPts val="2400"/>
              <a:buFont typeface="Noto Sans Symbols"/>
              <a:buChar char="⚫"/>
              <a:defRPr sz="2400" b="0" i="0" u="none" strike="noStrike" cap="none">
                <a:solidFill>
                  <a:schemeClr val="dk1"/>
                </a:solidFill>
                <a:latin typeface="Gill Sans"/>
                <a:ea typeface="Gill Sans"/>
                <a:cs typeface="Gill Sans"/>
                <a:sym typeface="Gill Sans"/>
              </a:defRPr>
            </a:lvl3pPr>
            <a:lvl4pPr marR="0" lvl="3" algn="l" rtl="0">
              <a:lnSpc>
                <a:spcPct val="100000"/>
              </a:lnSpc>
              <a:spcBef>
                <a:spcPts val="400"/>
              </a:spcBef>
              <a:spcAft>
                <a:spcPts val="0"/>
              </a:spcAft>
              <a:buClr>
                <a:schemeClr val="accent3"/>
              </a:buClr>
              <a:buSzPts val="2000"/>
              <a:buFont typeface="Noto Sans Symbols"/>
              <a:buChar char="⚫"/>
              <a:defRPr sz="2000" b="0" i="0" u="none" strike="noStrike" cap="none">
                <a:solidFill>
                  <a:schemeClr val="dk1"/>
                </a:solidFill>
                <a:latin typeface="Gill Sans"/>
                <a:ea typeface="Gill Sans"/>
                <a:cs typeface="Gill Sans"/>
                <a:sym typeface="Gill Sans"/>
              </a:defRPr>
            </a:lvl4pPr>
            <a:lvl5pPr marR="0" lvl="4" algn="l" rtl="0">
              <a:lnSpc>
                <a:spcPct val="100000"/>
              </a:lnSpc>
              <a:spcBef>
                <a:spcPts val="400"/>
              </a:spcBef>
              <a:spcAft>
                <a:spcPts val="0"/>
              </a:spcAft>
              <a:buClr>
                <a:schemeClr val="accent4"/>
              </a:buClr>
              <a:buSzPts val="2000"/>
              <a:buFont typeface="Noto Sans Symbols"/>
              <a:buChar char="⚫"/>
              <a:defRPr sz="2000" b="0" i="0" u="none" strike="noStrike" cap="none">
                <a:solidFill>
                  <a:schemeClr val="dk1"/>
                </a:solidFill>
                <a:latin typeface="Gill Sans"/>
                <a:ea typeface="Gill Sans"/>
                <a:cs typeface="Gill Sans"/>
                <a:sym typeface="Gill Sans"/>
              </a:defRPr>
            </a:lvl5pPr>
            <a:lvl6pPr marR="0" lvl="5" algn="l" rtl="0">
              <a:lnSpc>
                <a:spcPct val="100000"/>
              </a:lnSpc>
              <a:spcBef>
                <a:spcPts val="400"/>
              </a:spcBef>
              <a:spcAft>
                <a:spcPts val="0"/>
              </a:spcAft>
              <a:buClr>
                <a:schemeClr val="accent5"/>
              </a:buClr>
              <a:buSzPts val="2000"/>
              <a:buFont typeface="Noto Sans Symbols"/>
              <a:buChar char="⚫"/>
              <a:defRPr sz="2000" b="0" i="0" u="none" strike="noStrike" cap="none">
                <a:solidFill>
                  <a:schemeClr val="dk1"/>
                </a:solidFill>
                <a:latin typeface="Gill Sans"/>
                <a:ea typeface="Gill Sans"/>
                <a:cs typeface="Gill Sans"/>
                <a:sym typeface="Gill Sans"/>
              </a:defRPr>
            </a:lvl6pPr>
            <a:lvl7pPr marR="0" lvl="6"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Gill Sans"/>
                <a:ea typeface="Gill Sans"/>
                <a:cs typeface="Gill Sans"/>
                <a:sym typeface="Gill Sans"/>
              </a:defRPr>
            </a:lvl7pPr>
            <a:lvl8pPr marR="0" lvl="7"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Gill Sans"/>
                <a:ea typeface="Gill Sans"/>
                <a:cs typeface="Gill Sans"/>
                <a:sym typeface="Gill Sans"/>
              </a:defRPr>
            </a:lvl8pPr>
            <a:lvl9pPr marR="0" lvl="8"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Gill Sans"/>
                <a:ea typeface="Gill Sans"/>
                <a:cs typeface="Gill Sans"/>
                <a:sym typeface="Gill Sans"/>
              </a:defRPr>
            </a:lvl9pPr>
          </a:lstStyle>
          <a:p>
            <a:endParaRPr/>
          </a:p>
        </p:txBody>
      </p:sp>
      <p:sp>
        <p:nvSpPr>
          <p:cNvPr id="327" name="Google Shape;327;p22"/>
          <p:cNvSpPr/>
          <p:nvPr/>
        </p:nvSpPr>
        <p:spPr>
          <a:xfrm rot="-2131329">
            <a:off x="396725" y="954341"/>
            <a:ext cx="685800" cy="204310"/>
          </a:xfrm>
          <a:prstGeom prst="flowChartProcess">
            <a:avLst/>
          </a:prstGeom>
          <a:solidFill>
            <a:srgbClr val="FBFBFB">
              <a:alpha val="44705"/>
            </a:srgbClr>
          </a:solidFill>
          <a:ln w="9525" cap="rnd" cmpd="sng">
            <a:solidFill>
              <a:srgbClr val="FFFFFF"/>
            </a:solidFill>
            <a:prstDash val="solid"/>
            <a:round/>
            <a:headEnd type="none" w="sm" len="sm"/>
            <a:tailEnd type="none" w="sm" len="sm"/>
          </a:ln>
          <a:effectLst>
            <a:outerShdw blurRad="25400" dist="25400" dir="3300000" sx="96000" sy="96000" algn="tl" rotWithShape="0">
              <a:srgbClr val="EED5E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Gill Sans"/>
              <a:buNone/>
            </a:pPr>
            <a:endParaRPr sz="1800" b="0" i="0" u="none" strike="noStrike" cap="none">
              <a:solidFill>
                <a:srgbClr val="FFFFFF"/>
              </a:solidFill>
              <a:latin typeface="Gill Sans"/>
              <a:ea typeface="Gill Sans"/>
              <a:cs typeface="Gill Sans"/>
              <a:sym typeface="Gill Sans"/>
            </a:endParaRPr>
          </a:p>
        </p:txBody>
      </p:sp>
      <p:sp>
        <p:nvSpPr>
          <p:cNvPr id="328" name="Google Shape;328;p22"/>
          <p:cNvSpPr/>
          <p:nvPr/>
        </p:nvSpPr>
        <p:spPr>
          <a:xfrm rot="2103354" flipH="1">
            <a:off x="5003667" y="936786"/>
            <a:ext cx="649224" cy="204310"/>
          </a:xfrm>
          <a:prstGeom prst="flowChartProcess">
            <a:avLst/>
          </a:prstGeom>
          <a:solidFill>
            <a:srgbClr val="FBFBFB">
              <a:alpha val="44705"/>
            </a:srgbClr>
          </a:solidFill>
          <a:ln w="9525" cap="rnd" cmpd="sng">
            <a:solidFill>
              <a:srgbClr val="FFFFFF"/>
            </a:solidFill>
            <a:prstDash val="solid"/>
            <a:round/>
            <a:headEnd type="none" w="sm" len="sm"/>
            <a:tailEnd type="none" w="sm" len="sm"/>
          </a:ln>
          <a:effectLst>
            <a:outerShdw blurRad="25400" dist="25400" dir="3300000" sx="96000" sy="96000" algn="tl" rotWithShape="0">
              <a:schemeClr val="lt2">
                <a:alpha val="20000"/>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Gill Sans"/>
              <a:buNone/>
            </a:pPr>
            <a:endParaRPr sz="1800" b="0" i="0" u="none" strike="noStrike" cap="none">
              <a:solidFill>
                <a:srgbClr val="FFFFFF"/>
              </a:solidFill>
              <a:latin typeface="Gill Sans"/>
              <a:ea typeface="Gill Sans"/>
              <a:cs typeface="Gill Sans"/>
              <a:sym typeface="Gill Sans"/>
            </a:endParaRPr>
          </a:p>
        </p:txBody>
      </p:sp>
      <p:sp>
        <p:nvSpPr>
          <p:cNvPr id="329" name="Google Shape;329;p22"/>
          <p:cNvSpPr txBox="1">
            <a:spLocks noGrp="1"/>
          </p:cNvSpPr>
          <p:nvPr>
            <p:ph type="body" idx="1"/>
          </p:nvPr>
        </p:nvSpPr>
        <p:spPr>
          <a:xfrm>
            <a:off x="838200" y="4800600"/>
            <a:ext cx="4419600" cy="762000"/>
          </a:xfrm>
          <a:prstGeom prst="rect">
            <a:avLst/>
          </a:prstGeom>
          <a:noFill/>
          <a:ln>
            <a:noFill/>
          </a:ln>
        </p:spPr>
        <p:txBody>
          <a:bodyPr spcFirstLastPara="1" wrap="square" lIns="91425" tIns="45700" rIns="91425" bIns="45700" anchor="ctr" anchorCtr="0">
            <a:noAutofit/>
          </a:bodyPr>
          <a:lstStyle>
            <a:lvl1pPr marL="457200" lvl="0" indent="-228600" algn="l">
              <a:lnSpc>
                <a:spcPct val="114285"/>
              </a:lnSpc>
              <a:spcBef>
                <a:spcPts val="0"/>
              </a:spcBef>
              <a:spcAft>
                <a:spcPts val="0"/>
              </a:spcAft>
              <a:buSzPts val="1120"/>
              <a:buNone/>
              <a:defRPr sz="1400">
                <a:solidFill>
                  <a:srgbClr val="777777"/>
                </a:solidFill>
              </a:defRPr>
            </a:lvl1pPr>
            <a:lvl2pPr marL="914400" lvl="1" indent="-304800" algn="l">
              <a:lnSpc>
                <a:spcPct val="100000"/>
              </a:lnSpc>
              <a:spcBef>
                <a:spcPts val="550"/>
              </a:spcBef>
              <a:spcAft>
                <a:spcPts val="0"/>
              </a:spcAft>
              <a:buSzPts val="1200"/>
              <a:buChar char="◦"/>
              <a:defRPr sz="1200"/>
            </a:lvl2pPr>
            <a:lvl3pPr marL="1371600" lvl="2" indent="-292100" algn="l">
              <a:lnSpc>
                <a:spcPct val="100000"/>
              </a:lnSpc>
              <a:spcBef>
                <a:spcPts val="200"/>
              </a:spcBef>
              <a:spcAft>
                <a:spcPts val="0"/>
              </a:spcAft>
              <a:buSzPts val="1000"/>
              <a:buChar char="⚫"/>
              <a:defRPr sz="1000"/>
            </a:lvl3pPr>
            <a:lvl4pPr marL="1828800" lvl="3" indent="-285750" algn="l">
              <a:lnSpc>
                <a:spcPct val="100000"/>
              </a:lnSpc>
              <a:spcBef>
                <a:spcPts val="180"/>
              </a:spcBef>
              <a:spcAft>
                <a:spcPts val="0"/>
              </a:spcAft>
              <a:buSzPts val="900"/>
              <a:buChar char="⚫"/>
              <a:defRPr sz="900"/>
            </a:lvl4pPr>
            <a:lvl5pPr marL="2286000" lvl="4" indent="-285750" algn="l">
              <a:lnSpc>
                <a:spcPct val="100000"/>
              </a:lnSpc>
              <a:spcBef>
                <a:spcPts val="180"/>
              </a:spcBef>
              <a:spcAft>
                <a:spcPts val="0"/>
              </a:spcAft>
              <a:buSzPts val="900"/>
              <a:buChar char="⚫"/>
              <a:defRPr sz="9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30"/>
        <p:cNvGrpSpPr/>
        <p:nvPr/>
      </p:nvGrpSpPr>
      <p:grpSpPr>
        <a:xfrm>
          <a:off x="0" y="0"/>
          <a:ext cx="0" cy="0"/>
          <a:chOff x="0" y="0"/>
          <a:chExt cx="0" cy="0"/>
        </a:xfrm>
      </p:grpSpPr>
      <p:sp>
        <p:nvSpPr>
          <p:cNvPr id="331" name="Google Shape;331;p23"/>
          <p:cNvSpPr txBox="1">
            <a:spLocks noGrp="1"/>
          </p:cNvSpPr>
          <p:nvPr>
            <p:ph type="title"/>
          </p:nvPr>
        </p:nvSpPr>
        <p:spPr>
          <a:xfrm>
            <a:off x="1435608" y="274638"/>
            <a:ext cx="749808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C22DA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2" name="Google Shape;332;p23"/>
          <p:cNvSpPr txBox="1">
            <a:spLocks noGrp="1"/>
          </p:cNvSpPr>
          <p:nvPr>
            <p:ph type="body" idx="1"/>
          </p:nvPr>
        </p:nvSpPr>
        <p:spPr>
          <a:xfrm rot="5400000">
            <a:off x="2784348" y="99060"/>
            <a:ext cx="4800600" cy="7498080"/>
          </a:xfrm>
          <a:prstGeom prst="rect">
            <a:avLst/>
          </a:prstGeom>
          <a:noFill/>
          <a:ln>
            <a:noFill/>
          </a:ln>
        </p:spPr>
        <p:txBody>
          <a:bodyPr spcFirstLastPara="1" wrap="square" lIns="91425" tIns="45700" rIns="91425" bIns="45700" anchor="t" anchorCtr="0">
            <a:noAutofit/>
          </a:bodyPr>
          <a:lstStyle>
            <a:lvl1pPr marL="457200" lvl="0" indent="-320040" algn="l">
              <a:lnSpc>
                <a:spcPct val="100000"/>
              </a:lnSpc>
              <a:spcBef>
                <a:spcPts val="600"/>
              </a:spcBef>
              <a:spcAft>
                <a:spcPts val="0"/>
              </a:spcAft>
              <a:buSzPts val="1440"/>
              <a:buChar char="●"/>
              <a:defRPr/>
            </a:lvl1pPr>
            <a:lvl2pPr marL="914400" lvl="1" indent="-342900" algn="l">
              <a:lnSpc>
                <a:spcPct val="100000"/>
              </a:lnSpc>
              <a:spcBef>
                <a:spcPts val="55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333" name="Google Shape;333;p23"/>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4" name="Google Shape;334;p23"/>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5" name="Google Shape;335;p23"/>
          <p:cNvSpPr txBox="1">
            <a:spLocks noGrp="1"/>
          </p:cNvSpPr>
          <p:nvPr>
            <p:ph type="sldNum" idx="12"/>
          </p:nvPr>
        </p:nvSpPr>
        <p:spPr>
          <a:xfrm>
            <a:off x="8613648"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B7A3AB"/>
              </a:buClr>
              <a:buSzPts val="1200"/>
              <a:buFont typeface="Gill Sans"/>
              <a:buNone/>
              <a:defRPr sz="1200" b="0" i="0" u="none" strike="noStrike" cap="none">
                <a:solidFill>
                  <a:srgbClr val="B7A3AB"/>
                </a:solidFill>
                <a:latin typeface="Gill Sans"/>
                <a:ea typeface="Gill Sans"/>
                <a:cs typeface="Gill Sans"/>
                <a:sym typeface="Gill Sans"/>
              </a:defRPr>
            </a:lvl1pPr>
            <a:lvl2pPr marL="0" marR="0" lvl="1" indent="0" algn="ctr">
              <a:lnSpc>
                <a:spcPct val="100000"/>
              </a:lnSpc>
              <a:spcBef>
                <a:spcPts val="0"/>
              </a:spcBef>
              <a:spcAft>
                <a:spcPts val="0"/>
              </a:spcAft>
              <a:buClr>
                <a:srgbClr val="B7A3AB"/>
              </a:buClr>
              <a:buSzPts val="1200"/>
              <a:buFont typeface="Gill Sans"/>
              <a:buNone/>
              <a:defRPr sz="1200" b="0" i="0" u="none" strike="noStrike" cap="none">
                <a:solidFill>
                  <a:srgbClr val="B7A3AB"/>
                </a:solidFill>
                <a:latin typeface="Gill Sans"/>
                <a:ea typeface="Gill Sans"/>
                <a:cs typeface="Gill Sans"/>
                <a:sym typeface="Gill Sans"/>
              </a:defRPr>
            </a:lvl2pPr>
            <a:lvl3pPr marL="0" marR="0" lvl="2" indent="0" algn="ctr">
              <a:lnSpc>
                <a:spcPct val="100000"/>
              </a:lnSpc>
              <a:spcBef>
                <a:spcPts val="0"/>
              </a:spcBef>
              <a:spcAft>
                <a:spcPts val="0"/>
              </a:spcAft>
              <a:buClr>
                <a:srgbClr val="B7A3AB"/>
              </a:buClr>
              <a:buSzPts val="1200"/>
              <a:buFont typeface="Gill Sans"/>
              <a:buNone/>
              <a:defRPr sz="1200" b="0" i="0" u="none" strike="noStrike" cap="none">
                <a:solidFill>
                  <a:srgbClr val="B7A3AB"/>
                </a:solidFill>
                <a:latin typeface="Gill Sans"/>
                <a:ea typeface="Gill Sans"/>
                <a:cs typeface="Gill Sans"/>
                <a:sym typeface="Gill Sans"/>
              </a:defRPr>
            </a:lvl3pPr>
            <a:lvl4pPr marL="0" marR="0" lvl="3" indent="0" algn="ctr">
              <a:lnSpc>
                <a:spcPct val="100000"/>
              </a:lnSpc>
              <a:spcBef>
                <a:spcPts val="0"/>
              </a:spcBef>
              <a:spcAft>
                <a:spcPts val="0"/>
              </a:spcAft>
              <a:buClr>
                <a:srgbClr val="B7A3AB"/>
              </a:buClr>
              <a:buSzPts val="1200"/>
              <a:buFont typeface="Gill Sans"/>
              <a:buNone/>
              <a:defRPr sz="1200" b="0" i="0" u="none" strike="noStrike" cap="none">
                <a:solidFill>
                  <a:srgbClr val="B7A3AB"/>
                </a:solidFill>
                <a:latin typeface="Gill Sans"/>
                <a:ea typeface="Gill Sans"/>
                <a:cs typeface="Gill Sans"/>
                <a:sym typeface="Gill Sans"/>
              </a:defRPr>
            </a:lvl4pPr>
            <a:lvl5pPr marL="0" marR="0" lvl="4" indent="0" algn="ctr">
              <a:lnSpc>
                <a:spcPct val="100000"/>
              </a:lnSpc>
              <a:spcBef>
                <a:spcPts val="0"/>
              </a:spcBef>
              <a:spcAft>
                <a:spcPts val="0"/>
              </a:spcAft>
              <a:buClr>
                <a:srgbClr val="B7A3AB"/>
              </a:buClr>
              <a:buSzPts val="1200"/>
              <a:buFont typeface="Gill Sans"/>
              <a:buNone/>
              <a:defRPr sz="1200" b="0" i="0" u="none" strike="noStrike" cap="none">
                <a:solidFill>
                  <a:srgbClr val="B7A3AB"/>
                </a:solidFill>
                <a:latin typeface="Gill Sans"/>
                <a:ea typeface="Gill Sans"/>
                <a:cs typeface="Gill Sans"/>
                <a:sym typeface="Gill Sans"/>
              </a:defRPr>
            </a:lvl5pPr>
            <a:lvl6pPr marL="0" marR="0" lvl="5" indent="0" algn="ctr">
              <a:lnSpc>
                <a:spcPct val="100000"/>
              </a:lnSpc>
              <a:spcBef>
                <a:spcPts val="0"/>
              </a:spcBef>
              <a:spcAft>
                <a:spcPts val="0"/>
              </a:spcAft>
              <a:buClr>
                <a:srgbClr val="B7A3AB"/>
              </a:buClr>
              <a:buSzPts val="1200"/>
              <a:buFont typeface="Gill Sans"/>
              <a:buNone/>
              <a:defRPr sz="1200" b="0" i="0" u="none" strike="noStrike" cap="none">
                <a:solidFill>
                  <a:srgbClr val="B7A3AB"/>
                </a:solidFill>
                <a:latin typeface="Gill Sans"/>
                <a:ea typeface="Gill Sans"/>
                <a:cs typeface="Gill Sans"/>
                <a:sym typeface="Gill Sans"/>
              </a:defRPr>
            </a:lvl6pPr>
            <a:lvl7pPr marL="0" marR="0" lvl="6" indent="0" algn="ctr">
              <a:lnSpc>
                <a:spcPct val="100000"/>
              </a:lnSpc>
              <a:spcBef>
                <a:spcPts val="0"/>
              </a:spcBef>
              <a:spcAft>
                <a:spcPts val="0"/>
              </a:spcAft>
              <a:buClr>
                <a:srgbClr val="B7A3AB"/>
              </a:buClr>
              <a:buSzPts val="1200"/>
              <a:buFont typeface="Gill Sans"/>
              <a:buNone/>
              <a:defRPr sz="1200" b="0" i="0" u="none" strike="noStrike" cap="none">
                <a:solidFill>
                  <a:srgbClr val="B7A3AB"/>
                </a:solidFill>
                <a:latin typeface="Gill Sans"/>
                <a:ea typeface="Gill Sans"/>
                <a:cs typeface="Gill Sans"/>
                <a:sym typeface="Gill Sans"/>
              </a:defRPr>
            </a:lvl7pPr>
            <a:lvl8pPr marL="0" marR="0" lvl="7" indent="0" algn="ctr">
              <a:lnSpc>
                <a:spcPct val="100000"/>
              </a:lnSpc>
              <a:spcBef>
                <a:spcPts val="0"/>
              </a:spcBef>
              <a:spcAft>
                <a:spcPts val="0"/>
              </a:spcAft>
              <a:buClr>
                <a:srgbClr val="B7A3AB"/>
              </a:buClr>
              <a:buSzPts val="1200"/>
              <a:buFont typeface="Gill Sans"/>
              <a:buNone/>
              <a:defRPr sz="1200" b="0" i="0" u="none" strike="noStrike" cap="none">
                <a:solidFill>
                  <a:srgbClr val="B7A3AB"/>
                </a:solidFill>
                <a:latin typeface="Gill Sans"/>
                <a:ea typeface="Gill Sans"/>
                <a:cs typeface="Gill Sans"/>
                <a:sym typeface="Gill Sans"/>
              </a:defRPr>
            </a:lvl8pPr>
            <a:lvl9pPr marL="0" marR="0" lvl="8" indent="0" algn="ctr">
              <a:lnSpc>
                <a:spcPct val="100000"/>
              </a:lnSpc>
              <a:spcBef>
                <a:spcPts val="0"/>
              </a:spcBef>
              <a:spcAft>
                <a:spcPts val="0"/>
              </a:spcAft>
              <a:buClr>
                <a:srgbClr val="B7A3AB"/>
              </a:buClr>
              <a:buSzPts val="1200"/>
              <a:buFont typeface="Gill Sans"/>
              <a:buNone/>
              <a:defRPr sz="1200" b="0" i="0" u="none" strike="noStrike" cap="none">
                <a:solidFill>
                  <a:srgbClr val="B7A3AB"/>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36"/>
        <p:cNvGrpSpPr/>
        <p:nvPr/>
      </p:nvGrpSpPr>
      <p:grpSpPr>
        <a:xfrm>
          <a:off x="0" y="0"/>
          <a:ext cx="0" cy="0"/>
          <a:chOff x="0" y="0"/>
          <a:chExt cx="0" cy="0"/>
        </a:xfrm>
      </p:grpSpPr>
      <p:sp>
        <p:nvSpPr>
          <p:cNvPr id="337" name="Google Shape;337;p24"/>
          <p:cNvSpPr txBox="1">
            <a:spLocks noGrp="1"/>
          </p:cNvSpPr>
          <p:nvPr>
            <p:ph type="title"/>
          </p:nvPr>
        </p:nvSpPr>
        <p:spPr>
          <a:xfrm rot="5400000">
            <a:off x="4846637" y="2286002"/>
            <a:ext cx="5851525" cy="18288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C22DA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8" name="Google Shape;338;p24"/>
          <p:cNvSpPr txBox="1">
            <a:spLocks noGrp="1"/>
          </p:cNvSpPr>
          <p:nvPr>
            <p:ph type="body" idx="1"/>
          </p:nvPr>
        </p:nvSpPr>
        <p:spPr>
          <a:xfrm rot="5400000">
            <a:off x="998537" y="419103"/>
            <a:ext cx="5851525" cy="5562600"/>
          </a:xfrm>
          <a:prstGeom prst="rect">
            <a:avLst/>
          </a:prstGeom>
          <a:noFill/>
          <a:ln>
            <a:noFill/>
          </a:ln>
        </p:spPr>
        <p:txBody>
          <a:bodyPr spcFirstLastPara="1" wrap="square" lIns="91425" tIns="45700" rIns="91425" bIns="45700" anchor="t" anchorCtr="0">
            <a:noAutofit/>
          </a:bodyPr>
          <a:lstStyle>
            <a:lvl1pPr marL="457200" lvl="0" indent="-320040" algn="l">
              <a:lnSpc>
                <a:spcPct val="100000"/>
              </a:lnSpc>
              <a:spcBef>
                <a:spcPts val="600"/>
              </a:spcBef>
              <a:spcAft>
                <a:spcPts val="0"/>
              </a:spcAft>
              <a:buSzPts val="1440"/>
              <a:buChar char="●"/>
              <a:defRPr/>
            </a:lvl1pPr>
            <a:lvl2pPr marL="914400" lvl="1" indent="-342900" algn="l">
              <a:lnSpc>
                <a:spcPct val="100000"/>
              </a:lnSpc>
              <a:spcBef>
                <a:spcPts val="55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339" name="Google Shape;339;p24"/>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0" name="Google Shape;340;p24"/>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1" name="Google Shape;341;p24"/>
          <p:cNvSpPr txBox="1">
            <a:spLocks noGrp="1"/>
          </p:cNvSpPr>
          <p:nvPr>
            <p:ph type="sldNum" idx="12"/>
          </p:nvPr>
        </p:nvSpPr>
        <p:spPr>
          <a:xfrm>
            <a:off x="8613648"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B7A3AB"/>
              </a:buClr>
              <a:buSzPts val="1200"/>
              <a:buFont typeface="Gill Sans"/>
              <a:buNone/>
              <a:defRPr sz="1200" b="0" i="0" u="none" strike="noStrike" cap="none">
                <a:solidFill>
                  <a:srgbClr val="B7A3AB"/>
                </a:solidFill>
                <a:latin typeface="Gill Sans"/>
                <a:ea typeface="Gill Sans"/>
                <a:cs typeface="Gill Sans"/>
                <a:sym typeface="Gill Sans"/>
              </a:defRPr>
            </a:lvl1pPr>
            <a:lvl2pPr marL="0" marR="0" lvl="1" indent="0" algn="ctr">
              <a:lnSpc>
                <a:spcPct val="100000"/>
              </a:lnSpc>
              <a:spcBef>
                <a:spcPts val="0"/>
              </a:spcBef>
              <a:spcAft>
                <a:spcPts val="0"/>
              </a:spcAft>
              <a:buClr>
                <a:srgbClr val="B7A3AB"/>
              </a:buClr>
              <a:buSzPts val="1200"/>
              <a:buFont typeface="Gill Sans"/>
              <a:buNone/>
              <a:defRPr sz="1200" b="0" i="0" u="none" strike="noStrike" cap="none">
                <a:solidFill>
                  <a:srgbClr val="B7A3AB"/>
                </a:solidFill>
                <a:latin typeface="Gill Sans"/>
                <a:ea typeface="Gill Sans"/>
                <a:cs typeface="Gill Sans"/>
                <a:sym typeface="Gill Sans"/>
              </a:defRPr>
            </a:lvl2pPr>
            <a:lvl3pPr marL="0" marR="0" lvl="2" indent="0" algn="ctr">
              <a:lnSpc>
                <a:spcPct val="100000"/>
              </a:lnSpc>
              <a:spcBef>
                <a:spcPts val="0"/>
              </a:spcBef>
              <a:spcAft>
                <a:spcPts val="0"/>
              </a:spcAft>
              <a:buClr>
                <a:srgbClr val="B7A3AB"/>
              </a:buClr>
              <a:buSzPts val="1200"/>
              <a:buFont typeface="Gill Sans"/>
              <a:buNone/>
              <a:defRPr sz="1200" b="0" i="0" u="none" strike="noStrike" cap="none">
                <a:solidFill>
                  <a:srgbClr val="B7A3AB"/>
                </a:solidFill>
                <a:latin typeface="Gill Sans"/>
                <a:ea typeface="Gill Sans"/>
                <a:cs typeface="Gill Sans"/>
                <a:sym typeface="Gill Sans"/>
              </a:defRPr>
            </a:lvl3pPr>
            <a:lvl4pPr marL="0" marR="0" lvl="3" indent="0" algn="ctr">
              <a:lnSpc>
                <a:spcPct val="100000"/>
              </a:lnSpc>
              <a:spcBef>
                <a:spcPts val="0"/>
              </a:spcBef>
              <a:spcAft>
                <a:spcPts val="0"/>
              </a:spcAft>
              <a:buClr>
                <a:srgbClr val="B7A3AB"/>
              </a:buClr>
              <a:buSzPts val="1200"/>
              <a:buFont typeface="Gill Sans"/>
              <a:buNone/>
              <a:defRPr sz="1200" b="0" i="0" u="none" strike="noStrike" cap="none">
                <a:solidFill>
                  <a:srgbClr val="B7A3AB"/>
                </a:solidFill>
                <a:latin typeface="Gill Sans"/>
                <a:ea typeface="Gill Sans"/>
                <a:cs typeface="Gill Sans"/>
                <a:sym typeface="Gill Sans"/>
              </a:defRPr>
            </a:lvl4pPr>
            <a:lvl5pPr marL="0" marR="0" lvl="4" indent="0" algn="ctr">
              <a:lnSpc>
                <a:spcPct val="100000"/>
              </a:lnSpc>
              <a:spcBef>
                <a:spcPts val="0"/>
              </a:spcBef>
              <a:spcAft>
                <a:spcPts val="0"/>
              </a:spcAft>
              <a:buClr>
                <a:srgbClr val="B7A3AB"/>
              </a:buClr>
              <a:buSzPts val="1200"/>
              <a:buFont typeface="Gill Sans"/>
              <a:buNone/>
              <a:defRPr sz="1200" b="0" i="0" u="none" strike="noStrike" cap="none">
                <a:solidFill>
                  <a:srgbClr val="B7A3AB"/>
                </a:solidFill>
                <a:latin typeface="Gill Sans"/>
                <a:ea typeface="Gill Sans"/>
                <a:cs typeface="Gill Sans"/>
                <a:sym typeface="Gill Sans"/>
              </a:defRPr>
            </a:lvl5pPr>
            <a:lvl6pPr marL="0" marR="0" lvl="5" indent="0" algn="ctr">
              <a:lnSpc>
                <a:spcPct val="100000"/>
              </a:lnSpc>
              <a:spcBef>
                <a:spcPts val="0"/>
              </a:spcBef>
              <a:spcAft>
                <a:spcPts val="0"/>
              </a:spcAft>
              <a:buClr>
                <a:srgbClr val="B7A3AB"/>
              </a:buClr>
              <a:buSzPts val="1200"/>
              <a:buFont typeface="Gill Sans"/>
              <a:buNone/>
              <a:defRPr sz="1200" b="0" i="0" u="none" strike="noStrike" cap="none">
                <a:solidFill>
                  <a:srgbClr val="B7A3AB"/>
                </a:solidFill>
                <a:latin typeface="Gill Sans"/>
                <a:ea typeface="Gill Sans"/>
                <a:cs typeface="Gill Sans"/>
                <a:sym typeface="Gill Sans"/>
              </a:defRPr>
            </a:lvl6pPr>
            <a:lvl7pPr marL="0" marR="0" lvl="6" indent="0" algn="ctr">
              <a:lnSpc>
                <a:spcPct val="100000"/>
              </a:lnSpc>
              <a:spcBef>
                <a:spcPts val="0"/>
              </a:spcBef>
              <a:spcAft>
                <a:spcPts val="0"/>
              </a:spcAft>
              <a:buClr>
                <a:srgbClr val="B7A3AB"/>
              </a:buClr>
              <a:buSzPts val="1200"/>
              <a:buFont typeface="Gill Sans"/>
              <a:buNone/>
              <a:defRPr sz="1200" b="0" i="0" u="none" strike="noStrike" cap="none">
                <a:solidFill>
                  <a:srgbClr val="B7A3AB"/>
                </a:solidFill>
                <a:latin typeface="Gill Sans"/>
                <a:ea typeface="Gill Sans"/>
                <a:cs typeface="Gill Sans"/>
                <a:sym typeface="Gill Sans"/>
              </a:defRPr>
            </a:lvl7pPr>
            <a:lvl8pPr marL="0" marR="0" lvl="7" indent="0" algn="ctr">
              <a:lnSpc>
                <a:spcPct val="100000"/>
              </a:lnSpc>
              <a:spcBef>
                <a:spcPts val="0"/>
              </a:spcBef>
              <a:spcAft>
                <a:spcPts val="0"/>
              </a:spcAft>
              <a:buClr>
                <a:srgbClr val="B7A3AB"/>
              </a:buClr>
              <a:buSzPts val="1200"/>
              <a:buFont typeface="Gill Sans"/>
              <a:buNone/>
              <a:defRPr sz="1200" b="0" i="0" u="none" strike="noStrike" cap="none">
                <a:solidFill>
                  <a:srgbClr val="B7A3AB"/>
                </a:solidFill>
                <a:latin typeface="Gill Sans"/>
                <a:ea typeface="Gill Sans"/>
                <a:cs typeface="Gill Sans"/>
                <a:sym typeface="Gill Sans"/>
              </a:defRPr>
            </a:lvl8pPr>
            <a:lvl9pPr marL="0" marR="0" lvl="8" indent="0" algn="ctr">
              <a:lnSpc>
                <a:spcPct val="100000"/>
              </a:lnSpc>
              <a:spcBef>
                <a:spcPts val="0"/>
              </a:spcBef>
              <a:spcAft>
                <a:spcPts val="0"/>
              </a:spcAft>
              <a:buClr>
                <a:srgbClr val="B7A3AB"/>
              </a:buClr>
              <a:buSzPts val="1200"/>
              <a:buFont typeface="Gill Sans"/>
              <a:buNone/>
              <a:defRPr sz="1200" b="0" i="0" u="none" strike="noStrike" cap="none">
                <a:solidFill>
                  <a:srgbClr val="B7A3AB"/>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8"/>
        <p:cNvGrpSpPr/>
        <p:nvPr/>
      </p:nvGrpSpPr>
      <p:grpSpPr>
        <a:xfrm>
          <a:off x="0" y="0"/>
          <a:ext cx="0" cy="0"/>
          <a:chOff x="0" y="0"/>
          <a:chExt cx="0" cy="0"/>
        </a:xfrm>
      </p:grpSpPr>
      <p:sp>
        <p:nvSpPr>
          <p:cNvPr id="109" name="Google Shape;109;p4"/>
          <p:cNvSpPr txBox="1">
            <a:spLocks noGrp="1"/>
          </p:cNvSpPr>
          <p:nvPr>
            <p:ph type="title"/>
          </p:nvPr>
        </p:nvSpPr>
        <p:spPr>
          <a:xfrm>
            <a:off x="1258645" y="2900829"/>
            <a:ext cx="6637468" cy="136207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accent1"/>
              </a:buClr>
              <a:buSzPts val="4000"/>
              <a:buFont typeface="Century Gothic"/>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4"/>
          <p:cNvSpPr txBox="1">
            <a:spLocks noGrp="1"/>
          </p:cNvSpPr>
          <p:nvPr>
            <p:ph type="body" idx="1"/>
          </p:nvPr>
        </p:nvSpPr>
        <p:spPr>
          <a:xfrm>
            <a:off x="1258645" y="4267200"/>
            <a:ext cx="6637467" cy="1520413"/>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SzPts val="1520"/>
              <a:buNone/>
              <a:defRPr sz="2000">
                <a:solidFill>
                  <a:srgbClr val="888888"/>
                </a:solidFill>
              </a:defRPr>
            </a:lvl1pPr>
            <a:lvl2pPr marL="914400" lvl="1" indent="-228600" algn="l">
              <a:spcBef>
                <a:spcPts val="360"/>
              </a:spcBef>
              <a:spcAft>
                <a:spcPts val="0"/>
              </a:spcAft>
              <a:buSzPts val="1368"/>
              <a:buNone/>
              <a:defRPr sz="1800">
                <a:solidFill>
                  <a:srgbClr val="888888"/>
                </a:solidFill>
              </a:defRPr>
            </a:lvl2pPr>
            <a:lvl3pPr marL="1371600" lvl="2" indent="-228600" algn="l">
              <a:spcBef>
                <a:spcPts val="320"/>
              </a:spcBef>
              <a:spcAft>
                <a:spcPts val="0"/>
              </a:spcAft>
              <a:buSzPts val="1216"/>
              <a:buNone/>
              <a:defRPr sz="1600">
                <a:solidFill>
                  <a:srgbClr val="888888"/>
                </a:solidFill>
              </a:defRPr>
            </a:lvl3pPr>
            <a:lvl4pPr marL="1828800" lvl="3" indent="-228600" algn="l">
              <a:spcBef>
                <a:spcPts val="280"/>
              </a:spcBef>
              <a:spcAft>
                <a:spcPts val="0"/>
              </a:spcAft>
              <a:buSzPts val="1064"/>
              <a:buNone/>
              <a:defRPr sz="1400">
                <a:solidFill>
                  <a:srgbClr val="888888"/>
                </a:solidFill>
              </a:defRPr>
            </a:lvl4pPr>
            <a:lvl5pPr marL="2286000" lvl="4" indent="-228600" algn="l">
              <a:spcBef>
                <a:spcPts val="280"/>
              </a:spcBef>
              <a:spcAft>
                <a:spcPts val="0"/>
              </a:spcAft>
              <a:buSzPts val="1064"/>
              <a:buNone/>
              <a:defRPr sz="1400">
                <a:solidFill>
                  <a:srgbClr val="888888"/>
                </a:solidFill>
              </a:defRPr>
            </a:lvl5pPr>
            <a:lvl6pPr marL="2743200" lvl="5" indent="-228600" algn="l">
              <a:spcBef>
                <a:spcPts val="280"/>
              </a:spcBef>
              <a:spcAft>
                <a:spcPts val="0"/>
              </a:spcAft>
              <a:buSzPts val="1064"/>
              <a:buNone/>
              <a:defRPr sz="1400">
                <a:solidFill>
                  <a:srgbClr val="888888"/>
                </a:solidFill>
              </a:defRPr>
            </a:lvl6pPr>
            <a:lvl7pPr marL="3200400" lvl="6" indent="-228600" algn="l">
              <a:spcBef>
                <a:spcPts val="280"/>
              </a:spcBef>
              <a:spcAft>
                <a:spcPts val="0"/>
              </a:spcAft>
              <a:buSzPts val="1064"/>
              <a:buNone/>
              <a:defRPr sz="1400">
                <a:solidFill>
                  <a:srgbClr val="888888"/>
                </a:solidFill>
              </a:defRPr>
            </a:lvl7pPr>
            <a:lvl8pPr marL="3657600" lvl="7" indent="-228600" algn="l">
              <a:spcBef>
                <a:spcPts val="280"/>
              </a:spcBef>
              <a:spcAft>
                <a:spcPts val="0"/>
              </a:spcAft>
              <a:buSzPts val="1064"/>
              <a:buNone/>
              <a:defRPr sz="1400">
                <a:solidFill>
                  <a:srgbClr val="888888"/>
                </a:solidFill>
              </a:defRPr>
            </a:lvl8pPr>
            <a:lvl9pPr marL="4114800" lvl="8" indent="-228600" algn="l">
              <a:spcBef>
                <a:spcPts val="280"/>
              </a:spcBef>
              <a:spcAft>
                <a:spcPts val="0"/>
              </a:spcAft>
              <a:buSzPts val="1064"/>
              <a:buNone/>
              <a:defRPr sz="1400">
                <a:solidFill>
                  <a:srgbClr val="888888"/>
                </a:solidFill>
              </a:defRPr>
            </a:lvl9pPr>
          </a:lstStyle>
          <a:p>
            <a:endParaRPr/>
          </a:p>
        </p:txBody>
      </p:sp>
      <p:sp>
        <p:nvSpPr>
          <p:cNvPr id="111" name="Google Shape;111;p4"/>
          <p:cNvSpPr txBox="1">
            <a:spLocks noGrp="1"/>
          </p:cNvSpPr>
          <p:nvPr>
            <p:ph type="dt" idx="10"/>
          </p:nvPr>
        </p:nvSpPr>
        <p:spPr>
          <a:xfrm>
            <a:off x="5997388" y="224492"/>
            <a:ext cx="2133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4"/>
          <p:cNvSpPr txBox="1">
            <a:spLocks noGrp="1"/>
          </p:cNvSpPr>
          <p:nvPr>
            <p:ph type="ftr" idx="11"/>
          </p:nvPr>
        </p:nvSpPr>
        <p:spPr>
          <a:xfrm>
            <a:off x="4641448" y="5852160"/>
            <a:ext cx="350215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4"/>
          <p:cNvSpPr txBox="1">
            <a:spLocks noGrp="1"/>
          </p:cNvSpPr>
          <p:nvPr>
            <p:ph type="sldNum" idx="12"/>
          </p:nvPr>
        </p:nvSpPr>
        <p:spPr>
          <a:xfrm>
            <a:off x="4649096" y="224491"/>
            <a:ext cx="1332156"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4"/>
        <p:cNvGrpSpPr/>
        <p:nvPr/>
      </p:nvGrpSpPr>
      <p:grpSpPr>
        <a:xfrm>
          <a:off x="0" y="0"/>
          <a:ext cx="0" cy="0"/>
          <a:chOff x="0" y="0"/>
          <a:chExt cx="0" cy="0"/>
        </a:xfrm>
      </p:grpSpPr>
      <p:sp>
        <p:nvSpPr>
          <p:cNvPr id="115" name="Google Shape;115;p5"/>
          <p:cNvSpPr txBox="1">
            <a:spLocks noGrp="1"/>
          </p:cNvSpPr>
          <p:nvPr>
            <p:ph type="title"/>
          </p:nvPr>
        </p:nvSpPr>
        <p:spPr>
          <a:xfrm>
            <a:off x="1043490" y="1027664"/>
            <a:ext cx="7024744" cy="11430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5"/>
          <p:cNvSpPr txBox="1">
            <a:spLocks noGrp="1"/>
          </p:cNvSpPr>
          <p:nvPr>
            <p:ph type="dt" idx="10"/>
          </p:nvPr>
        </p:nvSpPr>
        <p:spPr>
          <a:xfrm>
            <a:off x="5997388" y="224492"/>
            <a:ext cx="2133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5"/>
          <p:cNvSpPr txBox="1">
            <a:spLocks noGrp="1"/>
          </p:cNvSpPr>
          <p:nvPr>
            <p:ph type="ftr" idx="11"/>
          </p:nvPr>
        </p:nvSpPr>
        <p:spPr>
          <a:xfrm>
            <a:off x="4641448" y="5852160"/>
            <a:ext cx="350215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5"/>
          <p:cNvSpPr txBox="1">
            <a:spLocks noGrp="1"/>
          </p:cNvSpPr>
          <p:nvPr>
            <p:ph type="sldNum" idx="12"/>
          </p:nvPr>
        </p:nvSpPr>
        <p:spPr>
          <a:xfrm>
            <a:off x="4649096" y="224491"/>
            <a:ext cx="1332156"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119" name="Google Shape;119;p5"/>
          <p:cNvSpPr txBox="1">
            <a:spLocks noGrp="1"/>
          </p:cNvSpPr>
          <p:nvPr>
            <p:ph type="body" idx="1"/>
          </p:nvPr>
        </p:nvSpPr>
        <p:spPr>
          <a:xfrm>
            <a:off x="1042416" y="2313432"/>
            <a:ext cx="3419856" cy="3493008"/>
          </a:xfrm>
          <a:prstGeom prst="rect">
            <a:avLst/>
          </a:prstGeom>
          <a:noFill/>
          <a:ln>
            <a:noFill/>
          </a:ln>
        </p:spPr>
        <p:txBody>
          <a:bodyPr spcFirstLastPara="1" wrap="square" lIns="91425" tIns="45700" rIns="91425" bIns="45700" anchor="t" anchorCtr="0">
            <a:noAutofit/>
          </a:bodyPr>
          <a:lstStyle>
            <a:lvl1pPr marL="457200" lvl="0" indent="-315468" algn="l">
              <a:spcBef>
                <a:spcPts val="360"/>
              </a:spcBef>
              <a:spcAft>
                <a:spcPts val="0"/>
              </a:spcAft>
              <a:buSzPts val="1368"/>
              <a:buChar char="○"/>
              <a:defRPr/>
            </a:lvl1pPr>
            <a:lvl2pPr marL="914400" lvl="1" indent="-315468" algn="l">
              <a:spcBef>
                <a:spcPts val="360"/>
              </a:spcBef>
              <a:spcAft>
                <a:spcPts val="0"/>
              </a:spcAft>
              <a:buSzPts val="1368"/>
              <a:buChar char="○"/>
              <a:defRPr/>
            </a:lvl2pPr>
            <a:lvl3pPr marL="1371600" lvl="2" indent="-315467" algn="l">
              <a:spcBef>
                <a:spcPts val="360"/>
              </a:spcBef>
              <a:spcAft>
                <a:spcPts val="0"/>
              </a:spcAft>
              <a:buSzPts val="1368"/>
              <a:buChar char="○"/>
              <a:defRPr/>
            </a:lvl3pPr>
            <a:lvl4pPr marL="1828800" lvl="3" indent="-315467" algn="l">
              <a:spcBef>
                <a:spcPts val="360"/>
              </a:spcBef>
              <a:spcAft>
                <a:spcPts val="0"/>
              </a:spcAft>
              <a:buSzPts val="1368"/>
              <a:buChar char="○"/>
              <a:defRPr/>
            </a:lvl4pPr>
            <a:lvl5pPr marL="2286000" lvl="4" indent="-315467" algn="l">
              <a:spcBef>
                <a:spcPts val="360"/>
              </a:spcBef>
              <a:spcAft>
                <a:spcPts val="0"/>
              </a:spcAft>
              <a:buSzPts val="1368"/>
              <a:buChar char="○"/>
              <a:defRPr/>
            </a:lvl5pPr>
            <a:lvl6pPr marL="2743200" lvl="5" indent="-315467" algn="l">
              <a:spcBef>
                <a:spcPts val="360"/>
              </a:spcBef>
              <a:spcAft>
                <a:spcPts val="0"/>
              </a:spcAft>
              <a:buSzPts val="1368"/>
              <a:buChar char="○"/>
              <a:defRPr/>
            </a:lvl6pPr>
            <a:lvl7pPr marL="3200400" lvl="6" indent="-315467" algn="l">
              <a:spcBef>
                <a:spcPts val="360"/>
              </a:spcBef>
              <a:spcAft>
                <a:spcPts val="0"/>
              </a:spcAft>
              <a:buSzPts val="1368"/>
              <a:buChar char="○"/>
              <a:defRPr/>
            </a:lvl7pPr>
            <a:lvl8pPr marL="3657600" lvl="7" indent="-315467" algn="l">
              <a:spcBef>
                <a:spcPts val="360"/>
              </a:spcBef>
              <a:spcAft>
                <a:spcPts val="0"/>
              </a:spcAft>
              <a:buSzPts val="1368"/>
              <a:buChar char="○"/>
              <a:defRPr/>
            </a:lvl8pPr>
            <a:lvl9pPr marL="4114800" lvl="8" indent="-315467" algn="l">
              <a:spcBef>
                <a:spcPts val="360"/>
              </a:spcBef>
              <a:spcAft>
                <a:spcPts val="0"/>
              </a:spcAft>
              <a:buSzPts val="1368"/>
              <a:buChar char="○"/>
              <a:defRPr/>
            </a:lvl9pPr>
          </a:lstStyle>
          <a:p>
            <a:endParaRPr/>
          </a:p>
        </p:txBody>
      </p:sp>
      <p:sp>
        <p:nvSpPr>
          <p:cNvPr id="120" name="Google Shape;120;p5"/>
          <p:cNvSpPr txBox="1">
            <a:spLocks noGrp="1"/>
          </p:cNvSpPr>
          <p:nvPr>
            <p:ph type="body" idx="2"/>
          </p:nvPr>
        </p:nvSpPr>
        <p:spPr>
          <a:xfrm>
            <a:off x="4645152" y="2313431"/>
            <a:ext cx="3419856" cy="3493008"/>
          </a:xfrm>
          <a:prstGeom prst="rect">
            <a:avLst/>
          </a:prstGeom>
          <a:noFill/>
          <a:ln>
            <a:noFill/>
          </a:ln>
        </p:spPr>
        <p:txBody>
          <a:bodyPr spcFirstLastPara="1" wrap="square" lIns="91425" tIns="45700" rIns="91425" bIns="45700" anchor="t" anchorCtr="0">
            <a:noAutofit/>
          </a:bodyPr>
          <a:lstStyle>
            <a:lvl1pPr marL="457200" lvl="0" indent="-315468" algn="l">
              <a:spcBef>
                <a:spcPts val="360"/>
              </a:spcBef>
              <a:spcAft>
                <a:spcPts val="0"/>
              </a:spcAft>
              <a:buSzPts val="1368"/>
              <a:buChar char="○"/>
              <a:defRPr/>
            </a:lvl1pPr>
            <a:lvl2pPr marL="914400" lvl="1" indent="-315468" algn="l">
              <a:spcBef>
                <a:spcPts val="360"/>
              </a:spcBef>
              <a:spcAft>
                <a:spcPts val="0"/>
              </a:spcAft>
              <a:buSzPts val="1368"/>
              <a:buChar char="○"/>
              <a:defRPr/>
            </a:lvl2pPr>
            <a:lvl3pPr marL="1371600" lvl="2" indent="-315467" algn="l">
              <a:spcBef>
                <a:spcPts val="360"/>
              </a:spcBef>
              <a:spcAft>
                <a:spcPts val="0"/>
              </a:spcAft>
              <a:buSzPts val="1368"/>
              <a:buChar char="○"/>
              <a:defRPr/>
            </a:lvl3pPr>
            <a:lvl4pPr marL="1828800" lvl="3" indent="-315467" algn="l">
              <a:spcBef>
                <a:spcPts val="360"/>
              </a:spcBef>
              <a:spcAft>
                <a:spcPts val="0"/>
              </a:spcAft>
              <a:buSzPts val="1368"/>
              <a:buChar char="○"/>
              <a:defRPr/>
            </a:lvl4pPr>
            <a:lvl5pPr marL="2286000" lvl="4" indent="-315467" algn="l">
              <a:spcBef>
                <a:spcPts val="360"/>
              </a:spcBef>
              <a:spcAft>
                <a:spcPts val="0"/>
              </a:spcAft>
              <a:buSzPts val="1368"/>
              <a:buChar char="○"/>
              <a:defRPr/>
            </a:lvl5pPr>
            <a:lvl6pPr marL="2743200" lvl="5" indent="-315467" algn="l">
              <a:spcBef>
                <a:spcPts val="360"/>
              </a:spcBef>
              <a:spcAft>
                <a:spcPts val="0"/>
              </a:spcAft>
              <a:buSzPts val="1368"/>
              <a:buChar char="○"/>
              <a:defRPr/>
            </a:lvl6pPr>
            <a:lvl7pPr marL="3200400" lvl="6" indent="-315467" algn="l">
              <a:spcBef>
                <a:spcPts val="360"/>
              </a:spcBef>
              <a:spcAft>
                <a:spcPts val="0"/>
              </a:spcAft>
              <a:buSzPts val="1368"/>
              <a:buChar char="○"/>
              <a:defRPr/>
            </a:lvl7pPr>
            <a:lvl8pPr marL="3657600" lvl="7" indent="-315467" algn="l">
              <a:spcBef>
                <a:spcPts val="360"/>
              </a:spcBef>
              <a:spcAft>
                <a:spcPts val="0"/>
              </a:spcAft>
              <a:buSzPts val="1368"/>
              <a:buChar char="○"/>
              <a:defRPr/>
            </a:lvl8pPr>
            <a:lvl9pPr marL="4114800" lvl="8" indent="-315467" algn="l">
              <a:spcBef>
                <a:spcPts val="360"/>
              </a:spcBef>
              <a:spcAft>
                <a:spcPts val="0"/>
              </a:spcAft>
              <a:buSzPts val="1368"/>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1"/>
        <p:cNvGrpSpPr/>
        <p:nvPr/>
      </p:nvGrpSpPr>
      <p:grpSpPr>
        <a:xfrm>
          <a:off x="0" y="0"/>
          <a:ext cx="0" cy="0"/>
          <a:chOff x="0" y="0"/>
          <a:chExt cx="0" cy="0"/>
        </a:xfrm>
      </p:grpSpPr>
      <p:sp>
        <p:nvSpPr>
          <p:cNvPr id="122" name="Google Shape;122;p6"/>
          <p:cNvSpPr txBox="1">
            <a:spLocks noGrp="1"/>
          </p:cNvSpPr>
          <p:nvPr>
            <p:ph type="title"/>
          </p:nvPr>
        </p:nvSpPr>
        <p:spPr>
          <a:xfrm>
            <a:off x="1043490" y="1027664"/>
            <a:ext cx="7024744" cy="11430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accent1"/>
              </a:buClr>
              <a:buSzPts val="40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6"/>
          <p:cNvSpPr txBox="1">
            <a:spLocks noGrp="1"/>
          </p:cNvSpPr>
          <p:nvPr>
            <p:ph type="body" idx="1"/>
          </p:nvPr>
        </p:nvSpPr>
        <p:spPr>
          <a:xfrm>
            <a:off x="1412111" y="2316009"/>
            <a:ext cx="305714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1824"/>
              <a:buNone/>
              <a:defRPr sz="2400" b="1">
                <a:solidFill>
                  <a:schemeClr val="accent1"/>
                </a:solidFill>
              </a:defRPr>
            </a:lvl1pPr>
            <a:lvl2pPr marL="914400" lvl="1" indent="-228600" algn="l">
              <a:spcBef>
                <a:spcPts val="400"/>
              </a:spcBef>
              <a:spcAft>
                <a:spcPts val="0"/>
              </a:spcAft>
              <a:buSzPts val="1520"/>
              <a:buNone/>
              <a:defRPr sz="2000" b="1"/>
            </a:lvl2pPr>
            <a:lvl3pPr marL="1371600" lvl="2" indent="-228600" algn="l">
              <a:spcBef>
                <a:spcPts val="360"/>
              </a:spcBef>
              <a:spcAft>
                <a:spcPts val="0"/>
              </a:spcAft>
              <a:buSzPts val="1368"/>
              <a:buNone/>
              <a:defRPr sz="1800" b="1"/>
            </a:lvl3pPr>
            <a:lvl4pPr marL="1828800" lvl="3" indent="-228600" algn="l">
              <a:spcBef>
                <a:spcPts val="320"/>
              </a:spcBef>
              <a:spcAft>
                <a:spcPts val="0"/>
              </a:spcAft>
              <a:buSzPts val="1216"/>
              <a:buNone/>
              <a:defRPr sz="1600" b="1"/>
            </a:lvl4pPr>
            <a:lvl5pPr marL="2286000" lvl="4" indent="-228600" algn="l">
              <a:spcBef>
                <a:spcPts val="320"/>
              </a:spcBef>
              <a:spcAft>
                <a:spcPts val="0"/>
              </a:spcAft>
              <a:buSzPts val="1216"/>
              <a:buNone/>
              <a:defRPr sz="1600" b="1"/>
            </a:lvl5pPr>
            <a:lvl6pPr marL="2743200" lvl="5" indent="-228600" algn="l">
              <a:spcBef>
                <a:spcPts val="320"/>
              </a:spcBef>
              <a:spcAft>
                <a:spcPts val="0"/>
              </a:spcAft>
              <a:buSzPts val="1216"/>
              <a:buNone/>
              <a:defRPr sz="1600" b="1"/>
            </a:lvl6pPr>
            <a:lvl7pPr marL="3200400" lvl="6" indent="-228600" algn="l">
              <a:spcBef>
                <a:spcPts val="320"/>
              </a:spcBef>
              <a:spcAft>
                <a:spcPts val="0"/>
              </a:spcAft>
              <a:buSzPts val="1216"/>
              <a:buNone/>
              <a:defRPr sz="1600" b="1"/>
            </a:lvl7pPr>
            <a:lvl8pPr marL="3657600" lvl="7" indent="-228600" algn="l">
              <a:spcBef>
                <a:spcPts val="320"/>
              </a:spcBef>
              <a:spcAft>
                <a:spcPts val="0"/>
              </a:spcAft>
              <a:buSzPts val="1216"/>
              <a:buNone/>
              <a:defRPr sz="1600" b="1"/>
            </a:lvl8pPr>
            <a:lvl9pPr marL="4114800" lvl="8" indent="-228600" algn="l">
              <a:spcBef>
                <a:spcPts val="320"/>
              </a:spcBef>
              <a:spcAft>
                <a:spcPts val="0"/>
              </a:spcAft>
              <a:buSzPts val="1216"/>
              <a:buNone/>
              <a:defRPr sz="1600" b="1"/>
            </a:lvl9pPr>
          </a:lstStyle>
          <a:p>
            <a:endParaRPr/>
          </a:p>
        </p:txBody>
      </p:sp>
      <p:sp>
        <p:nvSpPr>
          <p:cNvPr id="124" name="Google Shape;124;p6"/>
          <p:cNvSpPr txBox="1">
            <a:spLocks noGrp="1"/>
          </p:cNvSpPr>
          <p:nvPr>
            <p:ph type="body" idx="2"/>
          </p:nvPr>
        </p:nvSpPr>
        <p:spPr>
          <a:xfrm>
            <a:off x="1041721" y="2974694"/>
            <a:ext cx="3419856" cy="2835797"/>
          </a:xfrm>
          <a:prstGeom prst="rect">
            <a:avLst/>
          </a:prstGeom>
          <a:noFill/>
          <a:ln>
            <a:noFill/>
          </a:ln>
        </p:spPr>
        <p:txBody>
          <a:bodyPr spcFirstLastPara="1" wrap="square" lIns="91425" tIns="45700" rIns="91425" bIns="45700" anchor="t" anchorCtr="0">
            <a:noAutofit/>
          </a:bodyPr>
          <a:lstStyle>
            <a:lvl1pPr marL="457200" lvl="0" indent="-344424" algn="l">
              <a:spcBef>
                <a:spcPts val="480"/>
              </a:spcBef>
              <a:spcAft>
                <a:spcPts val="0"/>
              </a:spcAft>
              <a:buSzPts val="1824"/>
              <a:buChar char="○"/>
              <a:defRPr sz="2400"/>
            </a:lvl1pPr>
            <a:lvl2pPr marL="914400" lvl="1" indent="-325119" algn="l">
              <a:spcBef>
                <a:spcPts val="400"/>
              </a:spcBef>
              <a:spcAft>
                <a:spcPts val="0"/>
              </a:spcAft>
              <a:buSzPts val="1520"/>
              <a:buChar char="○"/>
              <a:defRPr sz="2000"/>
            </a:lvl2pPr>
            <a:lvl3pPr marL="1371600" lvl="2" indent="-315467" algn="l">
              <a:spcBef>
                <a:spcPts val="360"/>
              </a:spcBef>
              <a:spcAft>
                <a:spcPts val="0"/>
              </a:spcAft>
              <a:buSzPts val="1368"/>
              <a:buChar char="○"/>
              <a:defRPr sz="1800"/>
            </a:lvl3pPr>
            <a:lvl4pPr marL="1828800" lvl="3" indent="-305816" algn="l">
              <a:spcBef>
                <a:spcPts val="320"/>
              </a:spcBef>
              <a:spcAft>
                <a:spcPts val="0"/>
              </a:spcAft>
              <a:buSzPts val="1216"/>
              <a:buChar char="○"/>
              <a:defRPr sz="1600"/>
            </a:lvl4pPr>
            <a:lvl5pPr marL="2286000" lvl="4" indent="-305816" algn="l">
              <a:spcBef>
                <a:spcPts val="320"/>
              </a:spcBef>
              <a:spcAft>
                <a:spcPts val="0"/>
              </a:spcAft>
              <a:buSzPts val="1216"/>
              <a:buChar char="○"/>
              <a:defRPr sz="1600"/>
            </a:lvl5pPr>
            <a:lvl6pPr marL="2743200" lvl="5" indent="-305816" algn="l">
              <a:spcBef>
                <a:spcPts val="320"/>
              </a:spcBef>
              <a:spcAft>
                <a:spcPts val="0"/>
              </a:spcAft>
              <a:buSzPts val="1216"/>
              <a:buChar char="○"/>
              <a:defRPr sz="1600"/>
            </a:lvl6pPr>
            <a:lvl7pPr marL="3200400" lvl="6" indent="-305816" algn="l">
              <a:spcBef>
                <a:spcPts val="320"/>
              </a:spcBef>
              <a:spcAft>
                <a:spcPts val="0"/>
              </a:spcAft>
              <a:buSzPts val="1216"/>
              <a:buChar char="○"/>
              <a:defRPr sz="1600"/>
            </a:lvl7pPr>
            <a:lvl8pPr marL="3657600" lvl="7" indent="-305815" algn="l">
              <a:spcBef>
                <a:spcPts val="320"/>
              </a:spcBef>
              <a:spcAft>
                <a:spcPts val="0"/>
              </a:spcAft>
              <a:buSzPts val="1216"/>
              <a:buChar char="○"/>
              <a:defRPr sz="1600"/>
            </a:lvl8pPr>
            <a:lvl9pPr marL="4114800" lvl="8" indent="-305815" algn="l">
              <a:spcBef>
                <a:spcPts val="320"/>
              </a:spcBef>
              <a:spcAft>
                <a:spcPts val="0"/>
              </a:spcAft>
              <a:buSzPts val="1216"/>
              <a:buChar char="○"/>
              <a:defRPr sz="1600"/>
            </a:lvl9pPr>
          </a:lstStyle>
          <a:p>
            <a:endParaRPr/>
          </a:p>
        </p:txBody>
      </p:sp>
      <p:sp>
        <p:nvSpPr>
          <p:cNvPr id="125" name="Google Shape;125;p6"/>
          <p:cNvSpPr txBox="1">
            <a:spLocks noGrp="1"/>
          </p:cNvSpPr>
          <p:nvPr>
            <p:ph type="body" idx="3"/>
          </p:nvPr>
        </p:nvSpPr>
        <p:spPr>
          <a:xfrm>
            <a:off x="5011837" y="2316010"/>
            <a:ext cx="3055717"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1824"/>
              <a:buNone/>
              <a:defRPr sz="2400" b="1">
                <a:solidFill>
                  <a:schemeClr val="accent1"/>
                </a:solidFill>
              </a:defRPr>
            </a:lvl1pPr>
            <a:lvl2pPr marL="914400" lvl="1" indent="-228600" algn="l">
              <a:spcBef>
                <a:spcPts val="400"/>
              </a:spcBef>
              <a:spcAft>
                <a:spcPts val="0"/>
              </a:spcAft>
              <a:buSzPts val="1520"/>
              <a:buNone/>
              <a:defRPr sz="2000" b="1"/>
            </a:lvl2pPr>
            <a:lvl3pPr marL="1371600" lvl="2" indent="-228600" algn="l">
              <a:spcBef>
                <a:spcPts val="360"/>
              </a:spcBef>
              <a:spcAft>
                <a:spcPts val="0"/>
              </a:spcAft>
              <a:buSzPts val="1368"/>
              <a:buNone/>
              <a:defRPr sz="1800" b="1"/>
            </a:lvl3pPr>
            <a:lvl4pPr marL="1828800" lvl="3" indent="-228600" algn="l">
              <a:spcBef>
                <a:spcPts val="320"/>
              </a:spcBef>
              <a:spcAft>
                <a:spcPts val="0"/>
              </a:spcAft>
              <a:buSzPts val="1216"/>
              <a:buNone/>
              <a:defRPr sz="1600" b="1"/>
            </a:lvl4pPr>
            <a:lvl5pPr marL="2286000" lvl="4" indent="-228600" algn="l">
              <a:spcBef>
                <a:spcPts val="320"/>
              </a:spcBef>
              <a:spcAft>
                <a:spcPts val="0"/>
              </a:spcAft>
              <a:buSzPts val="1216"/>
              <a:buNone/>
              <a:defRPr sz="1600" b="1"/>
            </a:lvl5pPr>
            <a:lvl6pPr marL="2743200" lvl="5" indent="-228600" algn="l">
              <a:spcBef>
                <a:spcPts val="320"/>
              </a:spcBef>
              <a:spcAft>
                <a:spcPts val="0"/>
              </a:spcAft>
              <a:buSzPts val="1216"/>
              <a:buNone/>
              <a:defRPr sz="1600" b="1"/>
            </a:lvl6pPr>
            <a:lvl7pPr marL="3200400" lvl="6" indent="-228600" algn="l">
              <a:spcBef>
                <a:spcPts val="320"/>
              </a:spcBef>
              <a:spcAft>
                <a:spcPts val="0"/>
              </a:spcAft>
              <a:buSzPts val="1216"/>
              <a:buNone/>
              <a:defRPr sz="1600" b="1"/>
            </a:lvl7pPr>
            <a:lvl8pPr marL="3657600" lvl="7" indent="-228600" algn="l">
              <a:spcBef>
                <a:spcPts val="320"/>
              </a:spcBef>
              <a:spcAft>
                <a:spcPts val="0"/>
              </a:spcAft>
              <a:buSzPts val="1216"/>
              <a:buNone/>
              <a:defRPr sz="1600" b="1"/>
            </a:lvl8pPr>
            <a:lvl9pPr marL="4114800" lvl="8" indent="-228600" algn="l">
              <a:spcBef>
                <a:spcPts val="320"/>
              </a:spcBef>
              <a:spcAft>
                <a:spcPts val="0"/>
              </a:spcAft>
              <a:buSzPts val="1216"/>
              <a:buNone/>
              <a:defRPr sz="1600" b="1"/>
            </a:lvl9pPr>
          </a:lstStyle>
          <a:p>
            <a:endParaRPr/>
          </a:p>
        </p:txBody>
      </p:sp>
      <p:sp>
        <p:nvSpPr>
          <p:cNvPr id="126" name="Google Shape;126;p6"/>
          <p:cNvSpPr txBox="1">
            <a:spLocks noGrp="1"/>
          </p:cNvSpPr>
          <p:nvPr>
            <p:ph type="body" idx="4"/>
          </p:nvPr>
        </p:nvSpPr>
        <p:spPr>
          <a:xfrm>
            <a:off x="4645152" y="2974694"/>
            <a:ext cx="3419856" cy="2835797"/>
          </a:xfrm>
          <a:prstGeom prst="rect">
            <a:avLst/>
          </a:prstGeom>
          <a:noFill/>
          <a:ln>
            <a:noFill/>
          </a:ln>
        </p:spPr>
        <p:txBody>
          <a:bodyPr spcFirstLastPara="1" wrap="square" lIns="91425" tIns="45700" rIns="91425" bIns="45700" anchor="t" anchorCtr="0">
            <a:noAutofit/>
          </a:bodyPr>
          <a:lstStyle>
            <a:lvl1pPr marL="457200" lvl="0" indent="-344424" algn="l">
              <a:spcBef>
                <a:spcPts val="480"/>
              </a:spcBef>
              <a:spcAft>
                <a:spcPts val="0"/>
              </a:spcAft>
              <a:buSzPts val="1824"/>
              <a:buChar char="○"/>
              <a:defRPr sz="2400"/>
            </a:lvl1pPr>
            <a:lvl2pPr marL="914400" lvl="1" indent="-325119" algn="l">
              <a:spcBef>
                <a:spcPts val="400"/>
              </a:spcBef>
              <a:spcAft>
                <a:spcPts val="0"/>
              </a:spcAft>
              <a:buSzPts val="1520"/>
              <a:buChar char="○"/>
              <a:defRPr sz="2000"/>
            </a:lvl2pPr>
            <a:lvl3pPr marL="1371600" lvl="2" indent="-315467" algn="l">
              <a:spcBef>
                <a:spcPts val="360"/>
              </a:spcBef>
              <a:spcAft>
                <a:spcPts val="0"/>
              </a:spcAft>
              <a:buSzPts val="1368"/>
              <a:buChar char="○"/>
              <a:defRPr sz="1800"/>
            </a:lvl3pPr>
            <a:lvl4pPr marL="1828800" lvl="3" indent="-305816" algn="l">
              <a:spcBef>
                <a:spcPts val="320"/>
              </a:spcBef>
              <a:spcAft>
                <a:spcPts val="0"/>
              </a:spcAft>
              <a:buSzPts val="1216"/>
              <a:buChar char="○"/>
              <a:defRPr sz="1600"/>
            </a:lvl4pPr>
            <a:lvl5pPr marL="2286000" lvl="4" indent="-305816" algn="l">
              <a:spcBef>
                <a:spcPts val="320"/>
              </a:spcBef>
              <a:spcAft>
                <a:spcPts val="0"/>
              </a:spcAft>
              <a:buSzPts val="1216"/>
              <a:buChar char="○"/>
              <a:defRPr sz="1600"/>
            </a:lvl5pPr>
            <a:lvl6pPr marL="2743200" lvl="5" indent="-305816" algn="l">
              <a:spcBef>
                <a:spcPts val="320"/>
              </a:spcBef>
              <a:spcAft>
                <a:spcPts val="0"/>
              </a:spcAft>
              <a:buSzPts val="1216"/>
              <a:buChar char="○"/>
              <a:defRPr sz="1600"/>
            </a:lvl6pPr>
            <a:lvl7pPr marL="3200400" lvl="6" indent="-305816" algn="l">
              <a:spcBef>
                <a:spcPts val="320"/>
              </a:spcBef>
              <a:spcAft>
                <a:spcPts val="0"/>
              </a:spcAft>
              <a:buSzPts val="1216"/>
              <a:buChar char="○"/>
              <a:defRPr sz="1600"/>
            </a:lvl7pPr>
            <a:lvl8pPr marL="3657600" lvl="7" indent="-305815" algn="l">
              <a:spcBef>
                <a:spcPts val="320"/>
              </a:spcBef>
              <a:spcAft>
                <a:spcPts val="0"/>
              </a:spcAft>
              <a:buSzPts val="1216"/>
              <a:buChar char="○"/>
              <a:defRPr sz="1600"/>
            </a:lvl8pPr>
            <a:lvl9pPr marL="4114800" lvl="8" indent="-305815" algn="l">
              <a:spcBef>
                <a:spcPts val="320"/>
              </a:spcBef>
              <a:spcAft>
                <a:spcPts val="0"/>
              </a:spcAft>
              <a:buSzPts val="1216"/>
              <a:buChar char="○"/>
              <a:defRPr sz="1600"/>
            </a:lvl9pPr>
          </a:lstStyle>
          <a:p>
            <a:endParaRPr/>
          </a:p>
        </p:txBody>
      </p:sp>
      <p:sp>
        <p:nvSpPr>
          <p:cNvPr id="127" name="Google Shape;127;p6"/>
          <p:cNvSpPr txBox="1">
            <a:spLocks noGrp="1"/>
          </p:cNvSpPr>
          <p:nvPr>
            <p:ph type="dt" idx="10"/>
          </p:nvPr>
        </p:nvSpPr>
        <p:spPr>
          <a:xfrm>
            <a:off x="5997388" y="224492"/>
            <a:ext cx="2133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6"/>
          <p:cNvSpPr txBox="1">
            <a:spLocks noGrp="1"/>
          </p:cNvSpPr>
          <p:nvPr>
            <p:ph type="ftr" idx="11"/>
          </p:nvPr>
        </p:nvSpPr>
        <p:spPr>
          <a:xfrm>
            <a:off x="4641448" y="5852160"/>
            <a:ext cx="350215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6"/>
          <p:cNvSpPr txBox="1">
            <a:spLocks noGrp="1"/>
          </p:cNvSpPr>
          <p:nvPr>
            <p:ph type="sldNum" idx="12"/>
          </p:nvPr>
        </p:nvSpPr>
        <p:spPr>
          <a:xfrm>
            <a:off x="4649096" y="224491"/>
            <a:ext cx="1332156"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0"/>
        <p:cNvGrpSpPr/>
        <p:nvPr/>
      </p:nvGrpSpPr>
      <p:grpSpPr>
        <a:xfrm>
          <a:off x="0" y="0"/>
          <a:ext cx="0" cy="0"/>
          <a:chOff x="0" y="0"/>
          <a:chExt cx="0" cy="0"/>
        </a:xfrm>
      </p:grpSpPr>
      <p:sp>
        <p:nvSpPr>
          <p:cNvPr id="131" name="Google Shape;131;p7"/>
          <p:cNvSpPr txBox="1">
            <a:spLocks noGrp="1"/>
          </p:cNvSpPr>
          <p:nvPr>
            <p:ph type="title"/>
          </p:nvPr>
        </p:nvSpPr>
        <p:spPr>
          <a:xfrm>
            <a:off x="1043490" y="1027664"/>
            <a:ext cx="7024744" cy="11430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7"/>
          <p:cNvSpPr txBox="1">
            <a:spLocks noGrp="1"/>
          </p:cNvSpPr>
          <p:nvPr>
            <p:ph type="dt" idx="10"/>
          </p:nvPr>
        </p:nvSpPr>
        <p:spPr>
          <a:xfrm>
            <a:off x="5997388" y="224492"/>
            <a:ext cx="2133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7"/>
          <p:cNvSpPr txBox="1">
            <a:spLocks noGrp="1"/>
          </p:cNvSpPr>
          <p:nvPr>
            <p:ph type="ftr" idx="11"/>
          </p:nvPr>
        </p:nvSpPr>
        <p:spPr>
          <a:xfrm>
            <a:off x="4641448" y="5852160"/>
            <a:ext cx="350215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7"/>
          <p:cNvSpPr txBox="1">
            <a:spLocks noGrp="1"/>
          </p:cNvSpPr>
          <p:nvPr>
            <p:ph type="sldNum" idx="12"/>
          </p:nvPr>
        </p:nvSpPr>
        <p:spPr>
          <a:xfrm>
            <a:off x="4649096" y="224491"/>
            <a:ext cx="1332156"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5"/>
        <p:cNvGrpSpPr/>
        <p:nvPr/>
      </p:nvGrpSpPr>
      <p:grpSpPr>
        <a:xfrm>
          <a:off x="0" y="0"/>
          <a:ext cx="0" cy="0"/>
          <a:chOff x="0" y="0"/>
          <a:chExt cx="0" cy="0"/>
        </a:xfrm>
      </p:grpSpPr>
      <p:sp>
        <p:nvSpPr>
          <p:cNvPr id="136" name="Google Shape;136;p8"/>
          <p:cNvSpPr txBox="1">
            <a:spLocks noGrp="1"/>
          </p:cNvSpPr>
          <p:nvPr>
            <p:ph type="dt" idx="10"/>
          </p:nvPr>
        </p:nvSpPr>
        <p:spPr>
          <a:xfrm>
            <a:off x="5997388" y="224492"/>
            <a:ext cx="2133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8"/>
          <p:cNvSpPr txBox="1">
            <a:spLocks noGrp="1"/>
          </p:cNvSpPr>
          <p:nvPr>
            <p:ph type="ftr" idx="11"/>
          </p:nvPr>
        </p:nvSpPr>
        <p:spPr>
          <a:xfrm>
            <a:off x="4641448" y="5852160"/>
            <a:ext cx="350215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8"/>
          <p:cNvSpPr txBox="1">
            <a:spLocks noGrp="1"/>
          </p:cNvSpPr>
          <p:nvPr>
            <p:ph type="sldNum" idx="12"/>
          </p:nvPr>
        </p:nvSpPr>
        <p:spPr>
          <a:xfrm>
            <a:off x="4649096" y="224491"/>
            <a:ext cx="1332156"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139"/>
        <p:cNvGrpSpPr/>
        <p:nvPr/>
      </p:nvGrpSpPr>
      <p:grpSpPr>
        <a:xfrm>
          <a:off x="0" y="0"/>
          <a:ext cx="0" cy="0"/>
          <a:chOff x="0" y="0"/>
          <a:chExt cx="0" cy="0"/>
        </a:xfrm>
      </p:grpSpPr>
      <p:grpSp>
        <p:nvGrpSpPr>
          <p:cNvPr id="140" name="Google Shape;140;p9"/>
          <p:cNvGrpSpPr/>
          <p:nvPr/>
        </p:nvGrpSpPr>
        <p:grpSpPr>
          <a:xfrm>
            <a:off x="-644959" y="0"/>
            <a:ext cx="10458653" cy="7117071"/>
            <a:chOff x="-644959" y="0"/>
            <a:chExt cx="10458653" cy="7117071"/>
          </a:xfrm>
        </p:grpSpPr>
        <p:grpSp>
          <p:nvGrpSpPr>
            <p:cNvPr id="141" name="Google Shape;141;p9"/>
            <p:cNvGrpSpPr/>
            <p:nvPr/>
          </p:nvGrpSpPr>
          <p:grpSpPr>
            <a:xfrm>
              <a:off x="0" y="0"/>
              <a:ext cx="9144000" cy="6858000"/>
              <a:chOff x="0" y="0"/>
              <a:chExt cx="9144000" cy="6858000"/>
            </a:xfrm>
          </p:grpSpPr>
          <p:grpSp>
            <p:nvGrpSpPr>
              <p:cNvPr id="142" name="Google Shape;142;p9"/>
              <p:cNvGrpSpPr/>
              <p:nvPr/>
            </p:nvGrpSpPr>
            <p:grpSpPr>
              <a:xfrm>
                <a:off x="0" y="0"/>
                <a:ext cx="2514600" cy="6858000"/>
                <a:chOff x="0" y="0"/>
                <a:chExt cx="2514600" cy="6858000"/>
              </a:xfrm>
            </p:grpSpPr>
            <p:sp>
              <p:nvSpPr>
                <p:cNvPr id="143" name="Google Shape;143;p9"/>
                <p:cNvSpPr/>
                <p:nvPr/>
              </p:nvSpPr>
              <p:spPr>
                <a:xfrm>
                  <a:off x="914400" y="0"/>
                  <a:ext cx="16002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44" name="Google Shape;144;p9"/>
                <p:cNvSpPr/>
                <p:nvPr/>
              </p:nvSpPr>
              <p:spPr>
                <a:xfrm>
                  <a:off x="0" y="0"/>
                  <a:ext cx="4572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45" name="Google Shape;145;p9"/>
                <p:cNvSpPr/>
                <p:nvPr/>
              </p:nvSpPr>
              <p:spPr>
                <a:xfrm>
                  <a:off x="228600" y="0"/>
                  <a:ext cx="7620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grpSp>
            <p:nvGrpSpPr>
              <p:cNvPr id="146" name="Google Shape;146;p9"/>
              <p:cNvGrpSpPr/>
              <p:nvPr/>
            </p:nvGrpSpPr>
            <p:grpSpPr>
              <a:xfrm>
                <a:off x="422910" y="0"/>
                <a:ext cx="2514600" cy="6858000"/>
                <a:chOff x="0" y="0"/>
                <a:chExt cx="2514600" cy="6858000"/>
              </a:xfrm>
            </p:grpSpPr>
            <p:sp>
              <p:nvSpPr>
                <p:cNvPr id="147" name="Google Shape;147;p9"/>
                <p:cNvSpPr/>
                <p:nvPr/>
              </p:nvSpPr>
              <p:spPr>
                <a:xfrm>
                  <a:off x="914400" y="0"/>
                  <a:ext cx="16002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48" name="Google Shape;148;p9"/>
                <p:cNvSpPr/>
                <p:nvPr/>
              </p:nvSpPr>
              <p:spPr>
                <a:xfrm>
                  <a:off x="0" y="0"/>
                  <a:ext cx="4572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49" name="Google Shape;149;p9"/>
                <p:cNvSpPr/>
                <p:nvPr/>
              </p:nvSpPr>
              <p:spPr>
                <a:xfrm>
                  <a:off x="228600" y="0"/>
                  <a:ext cx="7620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grpSp>
            <p:nvGrpSpPr>
              <p:cNvPr id="150" name="Google Shape;150;p9"/>
              <p:cNvGrpSpPr/>
              <p:nvPr/>
            </p:nvGrpSpPr>
            <p:grpSpPr>
              <a:xfrm rot="10800000">
                <a:off x="6629400" y="0"/>
                <a:ext cx="2514600" cy="6858000"/>
                <a:chOff x="0" y="0"/>
                <a:chExt cx="2514600" cy="6858000"/>
              </a:xfrm>
            </p:grpSpPr>
            <p:sp>
              <p:nvSpPr>
                <p:cNvPr id="151" name="Google Shape;151;p9"/>
                <p:cNvSpPr/>
                <p:nvPr/>
              </p:nvSpPr>
              <p:spPr>
                <a:xfrm>
                  <a:off x="914400" y="0"/>
                  <a:ext cx="16002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52" name="Google Shape;152;p9"/>
                <p:cNvSpPr/>
                <p:nvPr/>
              </p:nvSpPr>
              <p:spPr>
                <a:xfrm>
                  <a:off x="0" y="0"/>
                  <a:ext cx="4572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53" name="Google Shape;153;p9"/>
                <p:cNvSpPr/>
                <p:nvPr/>
              </p:nvSpPr>
              <p:spPr>
                <a:xfrm>
                  <a:off x="228600" y="0"/>
                  <a:ext cx="7620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sp>
            <p:nvSpPr>
              <p:cNvPr id="154" name="Google Shape;154;p9"/>
              <p:cNvSpPr/>
              <p:nvPr/>
            </p:nvSpPr>
            <p:spPr>
              <a:xfrm>
                <a:off x="3810000" y="0"/>
                <a:ext cx="28194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55" name="Google Shape;155;p9"/>
              <p:cNvSpPr/>
              <p:nvPr/>
            </p:nvSpPr>
            <p:spPr>
              <a:xfrm>
                <a:off x="2895600" y="0"/>
                <a:ext cx="4572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56" name="Google Shape;156;p9"/>
              <p:cNvSpPr/>
              <p:nvPr/>
            </p:nvSpPr>
            <p:spPr>
              <a:xfrm>
                <a:off x="3124200" y="0"/>
                <a:ext cx="7620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sp>
          <p:nvSpPr>
            <p:cNvPr id="157" name="Google Shape;157;p9"/>
            <p:cNvSpPr/>
            <p:nvPr/>
          </p:nvSpPr>
          <p:spPr>
            <a:xfrm>
              <a:off x="-11875" y="5035138"/>
              <a:ext cx="9144000" cy="1175655"/>
            </a:xfrm>
            <a:custGeom>
              <a:avLst/>
              <a:gdLst/>
              <a:ahLst/>
              <a:cxnLst/>
              <a:rect l="l" t="t" r="r" b="b"/>
              <a:pathLst>
                <a:path w="9144000" h="1175655" extrusionOk="0">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noFill/>
            <a:ln w="9525" cap="flat" cmpd="sng">
              <a:solidFill>
                <a:schemeClr val="lt1">
                  <a:alpha val="2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158" name="Google Shape;158;p9"/>
            <p:cNvSpPr/>
            <p:nvPr/>
          </p:nvSpPr>
          <p:spPr>
            <a:xfrm>
              <a:off x="-11875" y="3467595"/>
              <a:ext cx="9144000" cy="890650"/>
            </a:xfrm>
            <a:custGeom>
              <a:avLst/>
              <a:gdLst/>
              <a:ahLst/>
              <a:cxnLst/>
              <a:rect l="l" t="t" r="r" b="b"/>
              <a:pathLst>
                <a:path w="9144000" h="890650" extrusionOk="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noFill/>
            <a:ln w="9525" cap="flat" cmpd="sng">
              <a:solidFill>
                <a:schemeClr val="lt1">
                  <a:alpha val="2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159" name="Google Shape;159;p9"/>
            <p:cNvSpPr/>
            <p:nvPr/>
          </p:nvSpPr>
          <p:spPr>
            <a:xfrm>
              <a:off x="-23751" y="5640779"/>
              <a:ext cx="3004457" cy="1211283"/>
            </a:xfrm>
            <a:custGeom>
              <a:avLst/>
              <a:gdLst/>
              <a:ahLst/>
              <a:cxnLst/>
              <a:rect l="l" t="t" r="r" b="b"/>
              <a:pathLst>
                <a:path w="3004457" h="1211283" extrusionOk="0">
                  <a:moveTo>
                    <a:pt x="0" y="0"/>
                  </a:moveTo>
                  <a:cubicBezTo>
                    <a:pt x="1103415" y="501732"/>
                    <a:pt x="2206831" y="1003465"/>
                    <a:pt x="3004457" y="1211283"/>
                  </a:cubicBezTo>
                </a:path>
              </a:pathLst>
            </a:custGeom>
            <a:noFill/>
            <a:ln w="9525" cap="flat" cmpd="sng">
              <a:solidFill>
                <a:schemeClr val="lt1">
                  <a:alpha val="2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160" name="Google Shape;160;p9"/>
            <p:cNvSpPr/>
            <p:nvPr/>
          </p:nvSpPr>
          <p:spPr>
            <a:xfrm>
              <a:off x="-11875" y="5284519"/>
              <a:ext cx="9144000" cy="1478478"/>
            </a:xfrm>
            <a:custGeom>
              <a:avLst/>
              <a:gdLst/>
              <a:ahLst/>
              <a:cxnLst/>
              <a:rect l="l" t="t" r="r" b="b"/>
              <a:pathLst>
                <a:path w="9144000" h="1478478" extrusionOk="0">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noFill/>
            <a:ln w="9525" cap="flat" cmpd="sng">
              <a:solidFill>
                <a:schemeClr val="lt1">
                  <a:alpha val="2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161" name="Google Shape;161;p9"/>
            <p:cNvSpPr/>
            <p:nvPr/>
          </p:nvSpPr>
          <p:spPr>
            <a:xfrm>
              <a:off x="2137558" y="5132120"/>
              <a:ext cx="6982691" cy="1719942"/>
            </a:xfrm>
            <a:custGeom>
              <a:avLst/>
              <a:gdLst/>
              <a:ahLst/>
              <a:cxnLst/>
              <a:rect l="l" t="t" r="r" b="b"/>
              <a:pathLst>
                <a:path w="6982691" h="1719942" extrusionOk="0">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noFill/>
            <a:ln w="9525" cap="flat" cmpd="sng">
              <a:solidFill>
                <a:schemeClr val="lt1">
                  <a:alpha val="2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162" name="Google Shape;162;p9"/>
            <p:cNvSpPr/>
            <p:nvPr/>
          </p:nvSpPr>
          <p:spPr>
            <a:xfrm rot="1800000">
              <a:off x="2996165" y="2859252"/>
              <a:ext cx="1601400" cy="1388236"/>
            </a:xfrm>
            <a:prstGeom prst="hexagon">
              <a:avLst>
                <a:gd name="adj" fmla="val 28544"/>
                <a:gd name="vf" fmla="val 115470"/>
              </a:avLst>
            </a:prstGeom>
            <a:solidFill>
              <a:schemeClr val="lt1">
                <a:alpha val="9803"/>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63" name="Google Shape;163;p9"/>
            <p:cNvSpPr/>
            <p:nvPr/>
          </p:nvSpPr>
          <p:spPr>
            <a:xfrm rot="1800000">
              <a:off x="3720065" y="4126078"/>
              <a:ext cx="1601400" cy="1388236"/>
            </a:xfrm>
            <a:prstGeom prst="hexagon">
              <a:avLst>
                <a:gd name="adj" fmla="val 28544"/>
                <a:gd name="vf" fmla="val 115470"/>
              </a:avLst>
            </a:prstGeom>
            <a:solidFill>
              <a:schemeClr val="lt1">
                <a:alpha val="0"/>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64" name="Google Shape;164;p9"/>
            <p:cNvSpPr/>
            <p:nvPr/>
          </p:nvSpPr>
          <p:spPr>
            <a:xfrm rot="1800000">
              <a:off x="3729591" y="1592427"/>
              <a:ext cx="1601400" cy="1388236"/>
            </a:xfrm>
            <a:prstGeom prst="hexagon">
              <a:avLst>
                <a:gd name="adj" fmla="val 28544"/>
                <a:gd name="vf" fmla="val 115470"/>
              </a:avLst>
            </a:prstGeom>
            <a:solidFill>
              <a:schemeClr val="lt1">
                <a:alpha val="6666"/>
              </a:schemeClr>
            </a:solidFill>
            <a:ln w="12700" cap="flat" cmpd="sng">
              <a:solidFill>
                <a:schemeClr val="lt1">
                  <a:alpha val="7843"/>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65" name="Google Shape;165;p9"/>
            <p:cNvSpPr/>
            <p:nvPr/>
          </p:nvSpPr>
          <p:spPr>
            <a:xfrm rot="1800000">
              <a:off x="2977115" y="325603"/>
              <a:ext cx="1601400" cy="1388236"/>
            </a:xfrm>
            <a:prstGeom prst="hexagon">
              <a:avLst>
                <a:gd name="adj" fmla="val 28544"/>
                <a:gd name="vf" fmla="val 115470"/>
              </a:avLst>
            </a:prstGeom>
            <a:solidFill>
              <a:schemeClr val="lt1">
                <a:alpha val="3921"/>
              </a:schemeClr>
            </a:solidFill>
            <a:ln w="12700" cap="flat" cmpd="sng">
              <a:solidFill>
                <a:schemeClr val="lt1">
                  <a:alpha val="7843"/>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66" name="Google Shape;166;p9"/>
            <p:cNvSpPr/>
            <p:nvPr/>
          </p:nvSpPr>
          <p:spPr>
            <a:xfrm rot="1800000">
              <a:off x="4463014" y="5383378"/>
              <a:ext cx="1601400" cy="1388236"/>
            </a:xfrm>
            <a:prstGeom prst="hexagon">
              <a:avLst>
                <a:gd name="adj" fmla="val 28544"/>
                <a:gd name="vf" fmla="val 115470"/>
              </a:avLst>
            </a:prstGeom>
            <a:solidFill>
              <a:schemeClr val="lt1">
                <a:alpha val="5882"/>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67" name="Google Shape;167;p9"/>
            <p:cNvSpPr/>
            <p:nvPr/>
          </p:nvSpPr>
          <p:spPr>
            <a:xfrm rot="1800000">
              <a:off x="-382404" y="4201528"/>
              <a:ext cx="1261499" cy="1388236"/>
            </a:xfrm>
            <a:custGeom>
              <a:avLst/>
              <a:gdLst/>
              <a:ahLst/>
              <a:cxnLst/>
              <a:rect l="l" t="t" r="r" b="b"/>
              <a:pathLst>
                <a:path w="1261499" h="1388236" extrusionOk="0">
                  <a:moveTo>
                    <a:pt x="0" y="105098"/>
                  </a:moveTo>
                  <a:lnTo>
                    <a:pt x="56357" y="0"/>
                  </a:lnTo>
                  <a:lnTo>
                    <a:pt x="865241" y="0"/>
                  </a:lnTo>
                  <a:lnTo>
                    <a:pt x="1261499" y="694118"/>
                  </a:lnTo>
                  <a:lnTo>
                    <a:pt x="865241" y="1388236"/>
                  </a:lnTo>
                  <a:lnTo>
                    <a:pt x="744578" y="1387893"/>
                  </a:lnTo>
                  <a:lnTo>
                    <a:pt x="0" y="105098"/>
                  </a:lnTo>
                  <a:close/>
                </a:path>
              </a:pathLst>
            </a:custGeom>
            <a:solidFill>
              <a:schemeClr val="lt1">
                <a:alpha val="9803"/>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68" name="Google Shape;168;p9"/>
            <p:cNvSpPr/>
            <p:nvPr/>
          </p:nvSpPr>
          <p:spPr>
            <a:xfrm rot="1800000">
              <a:off x="24365" y="5402429"/>
              <a:ext cx="1601400" cy="1388236"/>
            </a:xfrm>
            <a:prstGeom prst="hexagon">
              <a:avLst>
                <a:gd name="adj" fmla="val 28544"/>
                <a:gd name="vf" fmla="val 115470"/>
              </a:avLst>
            </a:prstGeom>
            <a:solidFill>
              <a:schemeClr val="lt1">
                <a:alpha val="0"/>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69" name="Google Shape;169;p9"/>
            <p:cNvSpPr/>
            <p:nvPr/>
          </p:nvSpPr>
          <p:spPr>
            <a:xfrm rot="1800000">
              <a:off x="52941" y="2849728"/>
              <a:ext cx="1601400" cy="1388236"/>
            </a:xfrm>
            <a:prstGeom prst="hexagon">
              <a:avLst>
                <a:gd name="adj" fmla="val 28544"/>
                <a:gd name="vf" fmla="val 115470"/>
              </a:avLst>
            </a:prstGeom>
            <a:solidFill>
              <a:schemeClr val="lt1">
                <a:alpha val="6666"/>
              </a:schemeClr>
            </a:solidFill>
            <a:ln w="12700" cap="flat" cmpd="sng">
              <a:solidFill>
                <a:schemeClr val="lt1">
                  <a:alpha val="7843"/>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70" name="Google Shape;170;p9"/>
            <p:cNvSpPr/>
            <p:nvPr/>
          </p:nvSpPr>
          <p:spPr>
            <a:xfrm rot="1800000">
              <a:off x="776840" y="4126077"/>
              <a:ext cx="1601400" cy="1388236"/>
            </a:xfrm>
            <a:prstGeom prst="hexagon">
              <a:avLst>
                <a:gd name="adj" fmla="val 28544"/>
                <a:gd name="vf" fmla="val 115470"/>
              </a:avLst>
            </a:prstGeom>
            <a:solidFill>
              <a:schemeClr val="lt1">
                <a:alpha val="0"/>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71" name="Google Shape;171;p9"/>
            <p:cNvSpPr/>
            <p:nvPr/>
          </p:nvSpPr>
          <p:spPr>
            <a:xfrm rot="1800000">
              <a:off x="1510265" y="5411953"/>
              <a:ext cx="1601400" cy="1388236"/>
            </a:xfrm>
            <a:prstGeom prst="hexagon">
              <a:avLst>
                <a:gd name="adj" fmla="val 28544"/>
                <a:gd name="vf" fmla="val 115470"/>
              </a:avLst>
            </a:prstGeom>
            <a:solidFill>
              <a:schemeClr val="lt1">
                <a:alpha val="0"/>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72" name="Google Shape;172;p9"/>
            <p:cNvSpPr/>
            <p:nvPr/>
          </p:nvSpPr>
          <p:spPr>
            <a:xfrm rot="1800000">
              <a:off x="1529316" y="2859252"/>
              <a:ext cx="1601400" cy="1388236"/>
            </a:xfrm>
            <a:prstGeom prst="hexagon">
              <a:avLst>
                <a:gd name="adj" fmla="val 28544"/>
                <a:gd name="vf" fmla="val 115470"/>
              </a:avLst>
            </a:prstGeom>
            <a:solidFill>
              <a:schemeClr val="lt1">
                <a:alpha val="6666"/>
              </a:schemeClr>
            </a:solidFill>
            <a:ln w="12700" cap="flat" cmpd="sng">
              <a:solidFill>
                <a:schemeClr val="lt1">
                  <a:alpha val="7843"/>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73" name="Google Shape;173;p9"/>
            <p:cNvSpPr/>
            <p:nvPr/>
          </p:nvSpPr>
          <p:spPr>
            <a:xfrm rot="1800000">
              <a:off x="795890" y="1563853"/>
              <a:ext cx="1601400" cy="1388236"/>
            </a:xfrm>
            <a:prstGeom prst="hexagon">
              <a:avLst>
                <a:gd name="adj" fmla="val 28544"/>
                <a:gd name="vf" fmla="val 115470"/>
              </a:avLst>
            </a:prstGeom>
            <a:solidFill>
              <a:schemeClr val="lt1">
                <a:alpha val="0"/>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74" name="Google Shape;174;p9"/>
            <p:cNvSpPr/>
            <p:nvPr/>
          </p:nvSpPr>
          <p:spPr>
            <a:xfrm rot="1800000">
              <a:off x="6806166" y="4145128"/>
              <a:ext cx="1601400" cy="1388236"/>
            </a:xfrm>
            <a:prstGeom prst="hexagon">
              <a:avLst>
                <a:gd name="adj" fmla="val 28544"/>
                <a:gd name="vf" fmla="val 115470"/>
              </a:avLst>
            </a:prstGeom>
            <a:solidFill>
              <a:schemeClr val="lt1">
                <a:alpha val="9803"/>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75" name="Google Shape;175;p9"/>
            <p:cNvSpPr/>
            <p:nvPr/>
          </p:nvSpPr>
          <p:spPr>
            <a:xfrm rot="1800000">
              <a:off x="7549116" y="5421479"/>
              <a:ext cx="1601400" cy="1388236"/>
            </a:xfrm>
            <a:prstGeom prst="hexagon">
              <a:avLst>
                <a:gd name="adj" fmla="val 28544"/>
                <a:gd name="vf" fmla="val 115470"/>
              </a:avLst>
            </a:prstGeom>
            <a:solidFill>
              <a:schemeClr val="lt1">
                <a:alpha val="0"/>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76" name="Google Shape;176;p9"/>
            <p:cNvSpPr/>
            <p:nvPr/>
          </p:nvSpPr>
          <p:spPr>
            <a:xfrm rot="1800000">
              <a:off x="7549117" y="2868778"/>
              <a:ext cx="1601400" cy="1388236"/>
            </a:xfrm>
            <a:prstGeom prst="hexagon">
              <a:avLst>
                <a:gd name="adj" fmla="val 28544"/>
                <a:gd name="vf" fmla="val 115470"/>
              </a:avLst>
            </a:prstGeom>
            <a:solidFill>
              <a:schemeClr val="lt1">
                <a:alpha val="6666"/>
              </a:schemeClr>
            </a:solidFill>
            <a:ln w="12700" cap="flat" cmpd="sng">
              <a:solidFill>
                <a:schemeClr val="lt1">
                  <a:alpha val="7843"/>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77" name="Google Shape;177;p9"/>
            <p:cNvSpPr/>
            <p:nvPr/>
          </p:nvSpPr>
          <p:spPr>
            <a:xfrm rot="1800000">
              <a:off x="8306521" y="4055629"/>
              <a:ext cx="1243407" cy="1388236"/>
            </a:xfrm>
            <a:custGeom>
              <a:avLst/>
              <a:gdLst/>
              <a:ahLst/>
              <a:cxnLst/>
              <a:rect l="l" t="t" r="r" b="b"/>
              <a:pathLst>
                <a:path w="1243407" h="1388236" extrusionOk="0">
                  <a:moveTo>
                    <a:pt x="0" y="694118"/>
                  </a:moveTo>
                  <a:lnTo>
                    <a:pt x="396258" y="0"/>
                  </a:lnTo>
                  <a:lnTo>
                    <a:pt x="474029" y="4016"/>
                  </a:lnTo>
                  <a:lnTo>
                    <a:pt x="1243407" y="1325983"/>
                  </a:lnTo>
                  <a:lnTo>
                    <a:pt x="1205142" y="1388236"/>
                  </a:lnTo>
                  <a:lnTo>
                    <a:pt x="396258" y="1388236"/>
                  </a:lnTo>
                  <a:lnTo>
                    <a:pt x="0" y="694118"/>
                  </a:lnTo>
                  <a:close/>
                </a:path>
              </a:pathLst>
            </a:custGeom>
            <a:solidFill>
              <a:schemeClr val="lt1">
                <a:alpha val="3921"/>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78" name="Google Shape;178;p9"/>
            <p:cNvSpPr/>
            <p:nvPr/>
          </p:nvSpPr>
          <p:spPr>
            <a:xfrm rot="1800000">
              <a:off x="8306771" y="1511524"/>
              <a:ext cx="1241871" cy="1388822"/>
            </a:xfrm>
            <a:custGeom>
              <a:avLst/>
              <a:gdLst/>
              <a:ahLst/>
              <a:cxnLst/>
              <a:rect l="l" t="t" r="r" b="b"/>
              <a:pathLst>
                <a:path w="1241871" h="1388822" extrusionOk="0">
                  <a:moveTo>
                    <a:pt x="0" y="694704"/>
                  </a:moveTo>
                  <a:lnTo>
                    <a:pt x="396258" y="586"/>
                  </a:lnTo>
                  <a:lnTo>
                    <a:pt x="482002" y="0"/>
                  </a:lnTo>
                  <a:lnTo>
                    <a:pt x="1241871" y="1323912"/>
                  </a:lnTo>
                  <a:lnTo>
                    <a:pt x="1205142" y="1388822"/>
                  </a:lnTo>
                  <a:lnTo>
                    <a:pt x="396258" y="1388822"/>
                  </a:lnTo>
                  <a:lnTo>
                    <a:pt x="0" y="694704"/>
                  </a:lnTo>
                  <a:close/>
                </a:path>
              </a:pathLst>
            </a:custGeom>
            <a:solidFill>
              <a:schemeClr val="lt1">
                <a:alpha val="0"/>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sp>
        <p:nvSpPr>
          <p:cNvPr id="179" name="Google Shape;179;p9"/>
          <p:cNvSpPr/>
          <p:nvPr/>
        </p:nvSpPr>
        <p:spPr>
          <a:xfrm>
            <a:off x="4561242" y="-21511"/>
            <a:ext cx="3679116" cy="6271840"/>
          </a:xfrm>
          <a:prstGeom prst="rect">
            <a:avLst/>
          </a:prstGeom>
          <a:solidFill>
            <a:srgbClr val="F5F5F5"/>
          </a:solidFill>
          <a:ln w="15875" cap="flat" cmpd="sng">
            <a:solidFill>
              <a:srgbClr val="A24A7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80" name="Google Shape;180;p9"/>
          <p:cNvSpPr/>
          <p:nvPr/>
        </p:nvSpPr>
        <p:spPr>
          <a:xfrm>
            <a:off x="4649096" y="-21510"/>
            <a:ext cx="3505200" cy="62393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81" name="Google Shape;181;p9"/>
          <p:cNvSpPr txBox="1">
            <a:spLocks noGrp="1"/>
          </p:cNvSpPr>
          <p:nvPr>
            <p:ph type="dt" idx="10"/>
          </p:nvPr>
        </p:nvSpPr>
        <p:spPr>
          <a:xfrm>
            <a:off x="5997388" y="224492"/>
            <a:ext cx="2133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2" name="Google Shape;182;p9"/>
          <p:cNvSpPr txBox="1">
            <a:spLocks noGrp="1"/>
          </p:cNvSpPr>
          <p:nvPr>
            <p:ph type="sldNum" idx="12"/>
          </p:nvPr>
        </p:nvSpPr>
        <p:spPr>
          <a:xfrm>
            <a:off x="4649096" y="224491"/>
            <a:ext cx="1332156"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183" name="Google Shape;183;p9"/>
          <p:cNvSpPr/>
          <p:nvPr/>
        </p:nvSpPr>
        <p:spPr>
          <a:xfrm>
            <a:off x="905571" y="601883"/>
            <a:ext cx="3562257" cy="5648445"/>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84" name="Google Shape;184;p9"/>
          <p:cNvSpPr txBox="1">
            <a:spLocks noGrp="1"/>
          </p:cNvSpPr>
          <p:nvPr>
            <p:ph type="body" idx="1"/>
          </p:nvPr>
        </p:nvSpPr>
        <p:spPr>
          <a:xfrm>
            <a:off x="1145894" y="856527"/>
            <a:ext cx="3090440" cy="5150734"/>
          </a:xfrm>
          <a:prstGeom prst="rect">
            <a:avLst/>
          </a:prstGeom>
          <a:noFill/>
          <a:ln>
            <a:noFill/>
          </a:ln>
        </p:spPr>
        <p:txBody>
          <a:bodyPr spcFirstLastPara="1" wrap="square" lIns="91425" tIns="45700" rIns="91425" bIns="45700" anchor="t" anchorCtr="0">
            <a:noAutofit/>
          </a:bodyPr>
          <a:lstStyle>
            <a:lvl1pPr marL="457200" lvl="0" indent="-344424" algn="l">
              <a:spcBef>
                <a:spcPts val="480"/>
              </a:spcBef>
              <a:spcAft>
                <a:spcPts val="0"/>
              </a:spcAft>
              <a:buSzPts val="1824"/>
              <a:buChar char="○"/>
              <a:defRPr sz="2400"/>
            </a:lvl1pPr>
            <a:lvl2pPr marL="914400" lvl="1" indent="-334772" algn="l">
              <a:spcBef>
                <a:spcPts val="440"/>
              </a:spcBef>
              <a:spcAft>
                <a:spcPts val="0"/>
              </a:spcAft>
              <a:buSzPts val="1672"/>
              <a:buChar char="○"/>
              <a:defRPr sz="2200"/>
            </a:lvl2pPr>
            <a:lvl3pPr marL="1371600" lvl="2" indent="-325119" algn="l">
              <a:spcBef>
                <a:spcPts val="400"/>
              </a:spcBef>
              <a:spcAft>
                <a:spcPts val="0"/>
              </a:spcAft>
              <a:buSzPts val="1520"/>
              <a:buChar char="○"/>
              <a:defRPr sz="2000"/>
            </a:lvl3pPr>
            <a:lvl4pPr marL="1828800" lvl="3" indent="-315467" algn="l">
              <a:spcBef>
                <a:spcPts val="360"/>
              </a:spcBef>
              <a:spcAft>
                <a:spcPts val="0"/>
              </a:spcAft>
              <a:buSzPts val="1368"/>
              <a:buChar char="○"/>
              <a:defRPr sz="1800"/>
            </a:lvl4pPr>
            <a:lvl5pPr marL="2286000" lvl="4" indent="-305816" algn="l">
              <a:spcBef>
                <a:spcPts val="320"/>
              </a:spcBef>
              <a:spcAft>
                <a:spcPts val="0"/>
              </a:spcAft>
              <a:buSzPts val="1216"/>
              <a:buChar char="○"/>
              <a:defRPr sz="1600"/>
            </a:lvl5pPr>
            <a:lvl6pPr marL="2743200" lvl="5" indent="-325120" algn="l">
              <a:spcBef>
                <a:spcPts val="400"/>
              </a:spcBef>
              <a:spcAft>
                <a:spcPts val="0"/>
              </a:spcAft>
              <a:buSzPts val="1520"/>
              <a:buChar char="○"/>
              <a:defRPr sz="2000"/>
            </a:lvl6pPr>
            <a:lvl7pPr marL="3200400" lvl="6" indent="-325120" algn="l">
              <a:spcBef>
                <a:spcPts val="400"/>
              </a:spcBef>
              <a:spcAft>
                <a:spcPts val="0"/>
              </a:spcAft>
              <a:buSzPts val="1520"/>
              <a:buChar char="○"/>
              <a:defRPr sz="2000"/>
            </a:lvl7pPr>
            <a:lvl8pPr marL="3657600" lvl="7" indent="-325120" algn="l">
              <a:spcBef>
                <a:spcPts val="400"/>
              </a:spcBef>
              <a:spcAft>
                <a:spcPts val="0"/>
              </a:spcAft>
              <a:buSzPts val="1520"/>
              <a:buChar char="○"/>
              <a:defRPr sz="2000"/>
            </a:lvl8pPr>
            <a:lvl9pPr marL="4114800" lvl="8" indent="-325120" algn="l">
              <a:spcBef>
                <a:spcPts val="400"/>
              </a:spcBef>
              <a:spcAft>
                <a:spcPts val="0"/>
              </a:spcAft>
              <a:buSzPts val="1520"/>
              <a:buChar char="○"/>
              <a:defRPr sz="2000"/>
            </a:lvl9pPr>
          </a:lstStyle>
          <a:p>
            <a:endParaRPr/>
          </a:p>
        </p:txBody>
      </p:sp>
      <p:sp>
        <p:nvSpPr>
          <p:cNvPr id="185" name="Google Shape;185;p9"/>
          <p:cNvSpPr/>
          <p:nvPr/>
        </p:nvSpPr>
        <p:spPr>
          <a:xfrm>
            <a:off x="4650889" y="6088284"/>
            <a:ext cx="3505200" cy="8174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86" name="Google Shape;186;p9"/>
          <p:cNvSpPr txBox="1">
            <a:spLocks noGrp="1"/>
          </p:cNvSpPr>
          <p:nvPr>
            <p:ph type="ftr" idx="11"/>
          </p:nvPr>
        </p:nvSpPr>
        <p:spPr>
          <a:xfrm>
            <a:off x="4641448" y="5724835"/>
            <a:ext cx="3493664"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7" name="Google Shape;187;p9"/>
          <p:cNvSpPr txBox="1">
            <a:spLocks noGrp="1"/>
          </p:cNvSpPr>
          <p:nvPr>
            <p:ph type="title"/>
          </p:nvPr>
        </p:nvSpPr>
        <p:spPr>
          <a:xfrm>
            <a:off x="4739833" y="2657434"/>
            <a:ext cx="3304572" cy="1463153"/>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accent1"/>
              </a:buClr>
              <a:buSzPts val="2800"/>
              <a:buFont typeface="Century Gothic"/>
              <a:buNone/>
              <a:defRPr sz="2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8" name="Google Shape;188;p9"/>
          <p:cNvSpPr txBox="1">
            <a:spLocks noGrp="1"/>
          </p:cNvSpPr>
          <p:nvPr>
            <p:ph type="body" idx="2"/>
          </p:nvPr>
        </p:nvSpPr>
        <p:spPr>
          <a:xfrm>
            <a:off x="4736592" y="4136994"/>
            <a:ext cx="3298784" cy="1517904"/>
          </a:xfrm>
          <a:prstGeom prst="rect">
            <a:avLst/>
          </a:prstGeom>
          <a:noFill/>
          <a:ln>
            <a:noFill/>
          </a:ln>
        </p:spPr>
        <p:txBody>
          <a:bodyPr spcFirstLastPara="1" wrap="square" lIns="91425" tIns="45700" rIns="91425" bIns="45700" anchor="t" anchorCtr="0">
            <a:noAutofit/>
          </a:bodyPr>
          <a:lstStyle>
            <a:lvl1pPr marL="457200" lvl="0" indent="-228600" algn="l">
              <a:spcBef>
                <a:spcPts val="320"/>
              </a:spcBef>
              <a:spcAft>
                <a:spcPts val="0"/>
              </a:spcAft>
              <a:buSzPts val="1216"/>
              <a:buNone/>
              <a:defRPr sz="1600">
                <a:solidFill>
                  <a:srgbClr val="424242"/>
                </a:solidFill>
              </a:defRPr>
            </a:lvl1pPr>
            <a:lvl2pPr marL="914400" lvl="1" indent="-228600" algn="l">
              <a:spcBef>
                <a:spcPts val="240"/>
              </a:spcBef>
              <a:spcAft>
                <a:spcPts val="0"/>
              </a:spcAft>
              <a:buSzPts val="912"/>
              <a:buNone/>
              <a:defRPr sz="1200"/>
            </a:lvl2pPr>
            <a:lvl3pPr marL="1371600" lvl="2" indent="-228600" algn="l">
              <a:spcBef>
                <a:spcPts val="200"/>
              </a:spcBef>
              <a:spcAft>
                <a:spcPts val="0"/>
              </a:spcAft>
              <a:buSzPts val="760"/>
              <a:buNone/>
              <a:defRPr sz="1000"/>
            </a:lvl3pPr>
            <a:lvl4pPr marL="1828800" lvl="3" indent="-228600" algn="l">
              <a:spcBef>
                <a:spcPts val="180"/>
              </a:spcBef>
              <a:spcAft>
                <a:spcPts val="0"/>
              </a:spcAft>
              <a:buSzPts val="684"/>
              <a:buNone/>
              <a:defRPr sz="900"/>
            </a:lvl4pPr>
            <a:lvl5pPr marL="2286000" lvl="4" indent="-228600" algn="l">
              <a:spcBef>
                <a:spcPts val="180"/>
              </a:spcBef>
              <a:spcAft>
                <a:spcPts val="0"/>
              </a:spcAft>
              <a:buSzPts val="684"/>
              <a:buNone/>
              <a:defRPr sz="900"/>
            </a:lvl5pPr>
            <a:lvl6pPr marL="2743200" lvl="5" indent="-228600" algn="l">
              <a:spcBef>
                <a:spcPts val="180"/>
              </a:spcBef>
              <a:spcAft>
                <a:spcPts val="0"/>
              </a:spcAft>
              <a:buSzPts val="684"/>
              <a:buNone/>
              <a:defRPr sz="900"/>
            </a:lvl6pPr>
            <a:lvl7pPr marL="3200400" lvl="6" indent="-228600" algn="l">
              <a:spcBef>
                <a:spcPts val="180"/>
              </a:spcBef>
              <a:spcAft>
                <a:spcPts val="0"/>
              </a:spcAft>
              <a:buSzPts val="684"/>
              <a:buNone/>
              <a:defRPr sz="900"/>
            </a:lvl7pPr>
            <a:lvl8pPr marL="3657600" lvl="7" indent="-228600" algn="l">
              <a:spcBef>
                <a:spcPts val="180"/>
              </a:spcBef>
              <a:spcAft>
                <a:spcPts val="0"/>
              </a:spcAft>
              <a:buSzPts val="684"/>
              <a:buNone/>
              <a:defRPr sz="900"/>
            </a:lvl8pPr>
            <a:lvl9pPr marL="4114800" lvl="8" indent="-228600" algn="l">
              <a:spcBef>
                <a:spcPts val="180"/>
              </a:spcBef>
              <a:spcAft>
                <a:spcPts val="0"/>
              </a:spcAft>
              <a:buSzPts val="684"/>
              <a:buNone/>
              <a:defRPr sz="9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189"/>
        <p:cNvGrpSpPr/>
        <p:nvPr/>
      </p:nvGrpSpPr>
      <p:grpSpPr>
        <a:xfrm>
          <a:off x="0" y="0"/>
          <a:ext cx="0" cy="0"/>
          <a:chOff x="0" y="0"/>
          <a:chExt cx="0" cy="0"/>
        </a:xfrm>
      </p:grpSpPr>
      <p:grpSp>
        <p:nvGrpSpPr>
          <p:cNvPr id="190" name="Google Shape;190;p10"/>
          <p:cNvGrpSpPr/>
          <p:nvPr/>
        </p:nvGrpSpPr>
        <p:grpSpPr>
          <a:xfrm>
            <a:off x="-644959" y="0"/>
            <a:ext cx="10458653" cy="7117071"/>
            <a:chOff x="-644959" y="0"/>
            <a:chExt cx="10458653" cy="7117071"/>
          </a:xfrm>
        </p:grpSpPr>
        <p:grpSp>
          <p:nvGrpSpPr>
            <p:cNvPr id="191" name="Google Shape;191;p10"/>
            <p:cNvGrpSpPr/>
            <p:nvPr/>
          </p:nvGrpSpPr>
          <p:grpSpPr>
            <a:xfrm>
              <a:off x="0" y="0"/>
              <a:ext cx="9144000" cy="6858000"/>
              <a:chOff x="0" y="0"/>
              <a:chExt cx="9144000" cy="6858000"/>
            </a:xfrm>
          </p:grpSpPr>
          <p:grpSp>
            <p:nvGrpSpPr>
              <p:cNvPr id="192" name="Google Shape;192;p10"/>
              <p:cNvGrpSpPr/>
              <p:nvPr/>
            </p:nvGrpSpPr>
            <p:grpSpPr>
              <a:xfrm>
                <a:off x="0" y="0"/>
                <a:ext cx="2514600" cy="6858000"/>
                <a:chOff x="0" y="0"/>
                <a:chExt cx="2514600" cy="6858000"/>
              </a:xfrm>
            </p:grpSpPr>
            <p:sp>
              <p:nvSpPr>
                <p:cNvPr id="193" name="Google Shape;193;p10"/>
                <p:cNvSpPr/>
                <p:nvPr/>
              </p:nvSpPr>
              <p:spPr>
                <a:xfrm>
                  <a:off x="914400" y="0"/>
                  <a:ext cx="16002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94" name="Google Shape;194;p10"/>
                <p:cNvSpPr/>
                <p:nvPr/>
              </p:nvSpPr>
              <p:spPr>
                <a:xfrm>
                  <a:off x="0" y="0"/>
                  <a:ext cx="4572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95" name="Google Shape;195;p10"/>
                <p:cNvSpPr/>
                <p:nvPr/>
              </p:nvSpPr>
              <p:spPr>
                <a:xfrm>
                  <a:off x="228600" y="0"/>
                  <a:ext cx="7620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grpSp>
            <p:nvGrpSpPr>
              <p:cNvPr id="196" name="Google Shape;196;p10"/>
              <p:cNvGrpSpPr/>
              <p:nvPr/>
            </p:nvGrpSpPr>
            <p:grpSpPr>
              <a:xfrm>
                <a:off x="422910" y="0"/>
                <a:ext cx="2514600" cy="6858000"/>
                <a:chOff x="0" y="0"/>
                <a:chExt cx="2514600" cy="6858000"/>
              </a:xfrm>
            </p:grpSpPr>
            <p:sp>
              <p:nvSpPr>
                <p:cNvPr id="197" name="Google Shape;197;p10"/>
                <p:cNvSpPr/>
                <p:nvPr/>
              </p:nvSpPr>
              <p:spPr>
                <a:xfrm>
                  <a:off x="914400" y="0"/>
                  <a:ext cx="16002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98" name="Google Shape;198;p10"/>
                <p:cNvSpPr/>
                <p:nvPr/>
              </p:nvSpPr>
              <p:spPr>
                <a:xfrm>
                  <a:off x="0" y="0"/>
                  <a:ext cx="4572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99" name="Google Shape;199;p10"/>
                <p:cNvSpPr/>
                <p:nvPr/>
              </p:nvSpPr>
              <p:spPr>
                <a:xfrm>
                  <a:off x="228600" y="0"/>
                  <a:ext cx="7620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grpSp>
            <p:nvGrpSpPr>
              <p:cNvPr id="200" name="Google Shape;200;p10"/>
              <p:cNvGrpSpPr/>
              <p:nvPr/>
            </p:nvGrpSpPr>
            <p:grpSpPr>
              <a:xfrm rot="10800000">
                <a:off x="6629400" y="0"/>
                <a:ext cx="2514600" cy="6858000"/>
                <a:chOff x="0" y="0"/>
                <a:chExt cx="2514600" cy="6858000"/>
              </a:xfrm>
            </p:grpSpPr>
            <p:sp>
              <p:nvSpPr>
                <p:cNvPr id="201" name="Google Shape;201;p10"/>
                <p:cNvSpPr/>
                <p:nvPr/>
              </p:nvSpPr>
              <p:spPr>
                <a:xfrm>
                  <a:off x="914400" y="0"/>
                  <a:ext cx="16002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02" name="Google Shape;202;p10"/>
                <p:cNvSpPr/>
                <p:nvPr/>
              </p:nvSpPr>
              <p:spPr>
                <a:xfrm>
                  <a:off x="0" y="0"/>
                  <a:ext cx="4572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03" name="Google Shape;203;p10"/>
                <p:cNvSpPr/>
                <p:nvPr/>
              </p:nvSpPr>
              <p:spPr>
                <a:xfrm>
                  <a:off x="228600" y="0"/>
                  <a:ext cx="7620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sp>
            <p:nvSpPr>
              <p:cNvPr id="204" name="Google Shape;204;p10"/>
              <p:cNvSpPr/>
              <p:nvPr/>
            </p:nvSpPr>
            <p:spPr>
              <a:xfrm>
                <a:off x="3810000" y="0"/>
                <a:ext cx="28194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05" name="Google Shape;205;p10"/>
              <p:cNvSpPr/>
              <p:nvPr/>
            </p:nvSpPr>
            <p:spPr>
              <a:xfrm>
                <a:off x="2895600" y="0"/>
                <a:ext cx="4572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06" name="Google Shape;206;p10"/>
              <p:cNvSpPr/>
              <p:nvPr/>
            </p:nvSpPr>
            <p:spPr>
              <a:xfrm>
                <a:off x="3124200" y="0"/>
                <a:ext cx="7620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sp>
          <p:nvSpPr>
            <p:cNvPr id="207" name="Google Shape;207;p10"/>
            <p:cNvSpPr/>
            <p:nvPr/>
          </p:nvSpPr>
          <p:spPr>
            <a:xfrm>
              <a:off x="-11875" y="5035138"/>
              <a:ext cx="9144000" cy="1175655"/>
            </a:xfrm>
            <a:custGeom>
              <a:avLst/>
              <a:gdLst/>
              <a:ahLst/>
              <a:cxnLst/>
              <a:rect l="l" t="t" r="r" b="b"/>
              <a:pathLst>
                <a:path w="9144000" h="1175655" extrusionOk="0">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noFill/>
            <a:ln w="9525" cap="flat" cmpd="sng">
              <a:solidFill>
                <a:schemeClr val="lt1">
                  <a:alpha val="2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208" name="Google Shape;208;p10"/>
            <p:cNvSpPr/>
            <p:nvPr/>
          </p:nvSpPr>
          <p:spPr>
            <a:xfrm>
              <a:off x="-11875" y="3467595"/>
              <a:ext cx="9144000" cy="890650"/>
            </a:xfrm>
            <a:custGeom>
              <a:avLst/>
              <a:gdLst/>
              <a:ahLst/>
              <a:cxnLst/>
              <a:rect l="l" t="t" r="r" b="b"/>
              <a:pathLst>
                <a:path w="9144000" h="890650" extrusionOk="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noFill/>
            <a:ln w="9525" cap="flat" cmpd="sng">
              <a:solidFill>
                <a:schemeClr val="lt1">
                  <a:alpha val="2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209" name="Google Shape;209;p10"/>
            <p:cNvSpPr/>
            <p:nvPr/>
          </p:nvSpPr>
          <p:spPr>
            <a:xfrm>
              <a:off x="-23751" y="5640779"/>
              <a:ext cx="3004457" cy="1211283"/>
            </a:xfrm>
            <a:custGeom>
              <a:avLst/>
              <a:gdLst/>
              <a:ahLst/>
              <a:cxnLst/>
              <a:rect l="l" t="t" r="r" b="b"/>
              <a:pathLst>
                <a:path w="3004457" h="1211283" extrusionOk="0">
                  <a:moveTo>
                    <a:pt x="0" y="0"/>
                  </a:moveTo>
                  <a:cubicBezTo>
                    <a:pt x="1103415" y="501732"/>
                    <a:pt x="2206831" y="1003465"/>
                    <a:pt x="3004457" y="1211283"/>
                  </a:cubicBezTo>
                </a:path>
              </a:pathLst>
            </a:custGeom>
            <a:noFill/>
            <a:ln w="9525" cap="flat" cmpd="sng">
              <a:solidFill>
                <a:schemeClr val="lt1">
                  <a:alpha val="2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210" name="Google Shape;210;p10"/>
            <p:cNvSpPr/>
            <p:nvPr/>
          </p:nvSpPr>
          <p:spPr>
            <a:xfrm>
              <a:off x="-11875" y="5284519"/>
              <a:ext cx="9144000" cy="1478478"/>
            </a:xfrm>
            <a:custGeom>
              <a:avLst/>
              <a:gdLst/>
              <a:ahLst/>
              <a:cxnLst/>
              <a:rect l="l" t="t" r="r" b="b"/>
              <a:pathLst>
                <a:path w="9144000" h="1478478" extrusionOk="0">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noFill/>
            <a:ln w="9525" cap="flat" cmpd="sng">
              <a:solidFill>
                <a:schemeClr val="lt1">
                  <a:alpha val="2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211" name="Google Shape;211;p10"/>
            <p:cNvSpPr/>
            <p:nvPr/>
          </p:nvSpPr>
          <p:spPr>
            <a:xfrm>
              <a:off x="2137558" y="5132120"/>
              <a:ext cx="6982691" cy="1719942"/>
            </a:xfrm>
            <a:custGeom>
              <a:avLst/>
              <a:gdLst/>
              <a:ahLst/>
              <a:cxnLst/>
              <a:rect l="l" t="t" r="r" b="b"/>
              <a:pathLst>
                <a:path w="6982691" h="1719942" extrusionOk="0">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noFill/>
            <a:ln w="9525" cap="flat" cmpd="sng">
              <a:solidFill>
                <a:schemeClr val="lt1">
                  <a:alpha val="2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212" name="Google Shape;212;p10"/>
            <p:cNvSpPr/>
            <p:nvPr/>
          </p:nvSpPr>
          <p:spPr>
            <a:xfrm rot="1800000">
              <a:off x="2996165" y="2859252"/>
              <a:ext cx="1601400" cy="1388236"/>
            </a:xfrm>
            <a:prstGeom prst="hexagon">
              <a:avLst>
                <a:gd name="adj" fmla="val 28544"/>
                <a:gd name="vf" fmla="val 115470"/>
              </a:avLst>
            </a:prstGeom>
            <a:solidFill>
              <a:schemeClr val="lt1">
                <a:alpha val="9803"/>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13" name="Google Shape;213;p10"/>
            <p:cNvSpPr/>
            <p:nvPr/>
          </p:nvSpPr>
          <p:spPr>
            <a:xfrm rot="1800000">
              <a:off x="3720065" y="4126078"/>
              <a:ext cx="1601400" cy="1388236"/>
            </a:xfrm>
            <a:prstGeom prst="hexagon">
              <a:avLst>
                <a:gd name="adj" fmla="val 28544"/>
                <a:gd name="vf" fmla="val 115470"/>
              </a:avLst>
            </a:prstGeom>
            <a:solidFill>
              <a:schemeClr val="lt1">
                <a:alpha val="0"/>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14" name="Google Shape;214;p10"/>
            <p:cNvSpPr/>
            <p:nvPr/>
          </p:nvSpPr>
          <p:spPr>
            <a:xfrm rot="1800000">
              <a:off x="3729591" y="1592427"/>
              <a:ext cx="1601400" cy="1388236"/>
            </a:xfrm>
            <a:prstGeom prst="hexagon">
              <a:avLst>
                <a:gd name="adj" fmla="val 28544"/>
                <a:gd name="vf" fmla="val 115470"/>
              </a:avLst>
            </a:prstGeom>
            <a:solidFill>
              <a:schemeClr val="lt1">
                <a:alpha val="6666"/>
              </a:schemeClr>
            </a:solidFill>
            <a:ln w="12700" cap="flat" cmpd="sng">
              <a:solidFill>
                <a:schemeClr val="lt1">
                  <a:alpha val="7843"/>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15" name="Google Shape;215;p10"/>
            <p:cNvSpPr/>
            <p:nvPr/>
          </p:nvSpPr>
          <p:spPr>
            <a:xfrm rot="1800000">
              <a:off x="2977115" y="325603"/>
              <a:ext cx="1601400" cy="1388236"/>
            </a:xfrm>
            <a:prstGeom prst="hexagon">
              <a:avLst>
                <a:gd name="adj" fmla="val 28544"/>
                <a:gd name="vf" fmla="val 115470"/>
              </a:avLst>
            </a:prstGeom>
            <a:solidFill>
              <a:schemeClr val="lt1">
                <a:alpha val="3921"/>
              </a:schemeClr>
            </a:solidFill>
            <a:ln w="12700" cap="flat" cmpd="sng">
              <a:solidFill>
                <a:schemeClr val="lt1">
                  <a:alpha val="7843"/>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16" name="Google Shape;216;p10"/>
            <p:cNvSpPr/>
            <p:nvPr/>
          </p:nvSpPr>
          <p:spPr>
            <a:xfrm rot="1800000">
              <a:off x="4463014" y="5383378"/>
              <a:ext cx="1601400" cy="1388236"/>
            </a:xfrm>
            <a:prstGeom prst="hexagon">
              <a:avLst>
                <a:gd name="adj" fmla="val 28544"/>
                <a:gd name="vf" fmla="val 115470"/>
              </a:avLst>
            </a:prstGeom>
            <a:solidFill>
              <a:schemeClr val="lt1">
                <a:alpha val="5882"/>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17" name="Google Shape;217;p10"/>
            <p:cNvSpPr/>
            <p:nvPr/>
          </p:nvSpPr>
          <p:spPr>
            <a:xfrm rot="1800000">
              <a:off x="-382404" y="4201528"/>
              <a:ext cx="1261499" cy="1388236"/>
            </a:xfrm>
            <a:custGeom>
              <a:avLst/>
              <a:gdLst/>
              <a:ahLst/>
              <a:cxnLst/>
              <a:rect l="l" t="t" r="r" b="b"/>
              <a:pathLst>
                <a:path w="1261499" h="1388236" extrusionOk="0">
                  <a:moveTo>
                    <a:pt x="0" y="105098"/>
                  </a:moveTo>
                  <a:lnTo>
                    <a:pt x="56357" y="0"/>
                  </a:lnTo>
                  <a:lnTo>
                    <a:pt x="865241" y="0"/>
                  </a:lnTo>
                  <a:lnTo>
                    <a:pt x="1261499" y="694118"/>
                  </a:lnTo>
                  <a:lnTo>
                    <a:pt x="865241" y="1388236"/>
                  </a:lnTo>
                  <a:lnTo>
                    <a:pt x="744578" y="1387893"/>
                  </a:lnTo>
                  <a:lnTo>
                    <a:pt x="0" y="105098"/>
                  </a:lnTo>
                  <a:close/>
                </a:path>
              </a:pathLst>
            </a:custGeom>
            <a:solidFill>
              <a:schemeClr val="lt1">
                <a:alpha val="9803"/>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18" name="Google Shape;218;p10"/>
            <p:cNvSpPr/>
            <p:nvPr/>
          </p:nvSpPr>
          <p:spPr>
            <a:xfrm rot="1800000">
              <a:off x="24365" y="5402429"/>
              <a:ext cx="1601400" cy="1388236"/>
            </a:xfrm>
            <a:prstGeom prst="hexagon">
              <a:avLst>
                <a:gd name="adj" fmla="val 28544"/>
                <a:gd name="vf" fmla="val 115470"/>
              </a:avLst>
            </a:prstGeom>
            <a:solidFill>
              <a:schemeClr val="lt1">
                <a:alpha val="0"/>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19" name="Google Shape;219;p10"/>
            <p:cNvSpPr/>
            <p:nvPr/>
          </p:nvSpPr>
          <p:spPr>
            <a:xfrm rot="1800000">
              <a:off x="52941" y="2849728"/>
              <a:ext cx="1601400" cy="1388236"/>
            </a:xfrm>
            <a:prstGeom prst="hexagon">
              <a:avLst>
                <a:gd name="adj" fmla="val 28544"/>
                <a:gd name="vf" fmla="val 115470"/>
              </a:avLst>
            </a:prstGeom>
            <a:solidFill>
              <a:schemeClr val="lt1">
                <a:alpha val="6666"/>
              </a:schemeClr>
            </a:solidFill>
            <a:ln w="12700" cap="flat" cmpd="sng">
              <a:solidFill>
                <a:schemeClr val="lt1">
                  <a:alpha val="7843"/>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20" name="Google Shape;220;p10"/>
            <p:cNvSpPr/>
            <p:nvPr/>
          </p:nvSpPr>
          <p:spPr>
            <a:xfrm rot="1800000">
              <a:off x="776840" y="4126077"/>
              <a:ext cx="1601400" cy="1388236"/>
            </a:xfrm>
            <a:prstGeom prst="hexagon">
              <a:avLst>
                <a:gd name="adj" fmla="val 28544"/>
                <a:gd name="vf" fmla="val 115470"/>
              </a:avLst>
            </a:prstGeom>
            <a:solidFill>
              <a:schemeClr val="lt1">
                <a:alpha val="0"/>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21" name="Google Shape;221;p10"/>
            <p:cNvSpPr/>
            <p:nvPr/>
          </p:nvSpPr>
          <p:spPr>
            <a:xfrm rot="1800000">
              <a:off x="1510265" y="5411953"/>
              <a:ext cx="1601400" cy="1388236"/>
            </a:xfrm>
            <a:prstGeom prst="hexagon">
              <a:avLst>
                <a:gd name="adj" fmla="val 28544"/>
                <a:gd name="vf" fmla="val 115470"/>
              </a:avLst>
            </a:prstGeom>
            <a:solidFill>
              <a:schemeClr val="lt1">
                <a:alpha val="0"/>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22" name="Google Shape;222;p10"/>
            <p:cNvSpPr/>
            <p:nvPr/>
          </p:nvSpPr>
          <p:spPr>
            <a:xfrm rot="1800000">
              <a:off x="1529316" y="2859252"/>
              <a:ext cx="1601400" cy="1388236"/>
            </a:xfrm>
            <a:prstGeom prst="hexagon">
              <a:avLst>
                <a:gd name="adj" fmla="val 28544"/>
                <a:gd name="vf" fmla="val 115470"/>
              </a:avLst>
            </a:prstGeom>
            <a:solidFill>
              <a:schemeClr val="lt1">
                <a:alpha val="6666"/>
              </a:schemeClr>
            </a:solidFill>
            <a:ln w="12700" cap="flat" cmpd="sng">
              <a:solidFill>
                <a:schemeClr val="lt1">
                  <a:alpha val="7843"/>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23" name="Google Shape;223;p10"/>
            <p:cNvSpPr/>
            <p:nvPr/>
          </p:nvSpPr>
          <p:spPr>
            <a:xfrm rot="1800000">
              <a:off x="795890" y="1563853"/>
              <a:ext cx="1601400" cy="1388236"/>
            </a:xfrm>
            <a:prstGeom prst="hexagon">
              <a:avLst>
                <a:gd name="adj" fmla="val 28544"/>
                <a:gd name="vf" fmla="val 115470"/>
              </a:avLst>
            </a:prstGeom>
            <a:solidFill>
              <a:schemeClr val="lt1">
                <a:alpha val="0"/>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24" name="Google Shape;224;p10"/>
            <p:cNvSpPr/>
            <p:nvPr/>
          </p:nvSpPr>
          <p:spPr>
            <a:xfrm rot="1800000">
              <a:off x="6806166" y="4145128"/>
              <a:ext cx="1601400" cy="1388236"/>
            </a:xfrm>
            <a:prstGeom prst="hexagon">
              <a:avLst>
                <a:gd name="adj" fmla="val 28544"/>
                <a:gd name="vf" fmla="val 115470"/>
              </a:avLst>
            </a:prstGeom>
            <a:solidFill>
              <a:schemeClr val="lt1">
                <a:alpha val="9803"/>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25" name="Google Shape;225;p10"/>
            <p:cNvSpPr/>
            <p:nvPr/>
          </p:nvSpPr>
          <p:spPr>
            <a:xfrm rot="1800000">
              <a:off x="7549116" y="5421479"/>
              <a:ext cx="1601400" cy="1388236"/>
            </a:xfrm>
            <a:prstGeom prst="hexagon">
              <a:avLst>
                <a:gd name="adj" fmla="val 28544"/>
                <a:gd name="vf" fmla="val 115470"/>
              </a:avLst>
            </a:prstGeom>
            <a:solidFill>
              <a:schemeClr val="lt1">
                <a:alpha val="0"/>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26" name="Google Shape;226;p10"/>
            <p:cNvSpPr/>
            <p:nvPr/>
          </p:nvSpPr>
          <p:spPr>
            <a:xfrm rot="1800000">
              <a:off x="7549117" y="2868778"/>
              <a:ext cx="1601400" cy="1388236"/>
            </a:xfrm>
            <a:prstGeom prst="hexagon">
              <a:avLst>
                <a:gd name="adj" fmla="val 28544"/>
                <a:gd name="vf" fmla="val 115470"/>
              </a:avLst>
            </a:prstGeom>
            <a:solidFill>
              <a:schemeClr val="lt1">
                <a:alpha val="6666"/>
              </a:schemeClr>
            </a:solidFill>
            <a:ln w="12700" cap="flat" cmpd="sng">
              <a:solidFill>
                <a:schemeClr val="lt1">
                  <a:alpha val="7843"/>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27" name="Google Shape;227;p10"/>
            <p:cNvSpPr/>
            <p:nvPr/>
          </p:nvSpPr>
          <p:spPr>
            <a:xfrm rot="1800000">
              <a:off x="8306521" y="4055629"/>
              <a:ext cx="1243407" cy="1388236"/>
            </a:xfrm>
            <a:custGeom>
              <a:avLst/>
              <a:gdLst/>
              <a:ahLst/>
              <a:cxnLst/>
              <a:rect l="l" t="t" r="r" b="b"/>
              <a:pathLst>
                <a:path w="1243407" h="1388236" extrusionOk="0">
                  <a:moveTo>
                    <a:pt x="0" y="694118"/>
                  </a:moveTo>
                  <a:lnTo>
                    <a:pt x="396258" y="0"/>
                  </a:lnTo>
                  <a:lnTo>
                    <a:pt x="474029" y="4016"/>
                  </a:lnTo>
                  <a:lnTo>
                    <a:pt x="1243407" y="1325983"/>
                  </a:lnTo>
                  <a:lnTo>
                    <a:pt x="1205142" y="1388236"/>
                  </a:lnTo>
                  <a:lnTo>
                    <a:pt x="396258" y="1388236"/>
                  </a:lnTo>
                  <a:lnTo>
                    <a:pt x="0" y="694118"/>
                  </a:lnTo>
                  <a:close/>
                </a:path>
              </a:pathLst>
            </a:custGeom>
            <a:solidFill>
              <a:schemeClr val="lt1">
                <a:alpha val="3921"/>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28" name="Google Shape;228;p10"/>
            <p:cNvSpPr/>
            <p:nvPr/>
          </p:nvSpPr>
          <p:spPr>
            <a:xfrm rot="1800000">
              <a:off x="8306771" y="1511524"/>
              <a:ext cx="1241871" cy="1388822"/>
            </a:xfrm>
            <a:custGeom>
              <a:avLst/>
              <a:gdLst/>
              <a:ahLst/>
              <a:cxnLst/>
              <a:rect l="l" t="t" r="r" b="b"/>
              <a:pathLst>
                <a:path w="1241871" h="1388822" extrusionOk="0">
                  <a:moveTo>
                    <a:pt x="0" y="694704"/>
                  </a:moveTo>
                  <a:lnTo>
                    <a:pt x="396258" y="586"/>
                  </a:lnTo>
                  <a:lnTo>
                    <a:pt x="482002" y="0"/>
                  </a:lnTo>
                  <a:lnTo>
                    <a:pt x="1241871" y="1323912"/>
                  </a:lnTo>
                  <a:lnTo>
                    <a:pt x="1205142" y="1388822"/>
                  </a:lnTo>
                  <a:lnTo>
                    <a:pt x="396258" y="1388822"/>
                  </a:lnTo>
                  <a:lnTo>
                    <a:pt x="0" y="694704"/>
                  </a:lnTo>
                  <a:close/>
                </a:path>
              </a:pathLst>
            </a:custGeom>
            <a:solidFill>
              <a:schemeClr val="lt1">
                <a:alpha val="0"/>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sp>
        <p:nvSpPr>
          <p:cNvPr id="229" name="Google Shape;229;p10"/>
          <p:cNvSpPr/>
          <p:nvPr/>
        </p:nvSpPr>
        <p:spPr>
          <a:xfrm>
            <a:off x="4561242" y="-21511"/>
            <a:ext cx="3679116" cy="6271840"/>
          </a:xfrm>
          <a:prstGeom prst="rect">
            <a:avLst/>
          </a:prstGeom>
          <a:solidFill>
            <a:srgbClr val="F5F5F5"/>
          </a:solidFill>
          <a:ln w="15875" cap="flat" cmpd="sng">
            <a:solidFill>
              <a:srgbClr val="A24A7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30" name="Google Shape;230;p10"/>
          <p:cNvSpPr/>
          <p:nvPr/>
        </p:nvSpPr>
        <p:spPr>
          <a:xfrm>
            <a:off x="4649096" y="-21510"/>
            <a:ext cx="3505200" cy="62393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31" name="Google Shape;231;p10"/>
          <p:cNvSpPr/>
          <p:nvPr/>
        </p:nvSpPr>
        <p:spPr>
          <a:xfrm>
            <a:off x="905571" y="601883"/>
            <a:ext cx="3562257" cy="5648445"/>
          </a:xfrm>
          <a:prstGeom prst="rect">
            <a:avLst/>
          </a:prstGeom>
          <a:solidFill>
            <a:srgbClr val="FFFFFF"/>
          </a:solidFill>
          <a:ln w="9525" cap="flat" cmpd="sng">
            <a:solidFill>
              <a:srgbClr val="581F4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32" name="Google Shape;232;p10"/>
          <p:cNvSpPr/>
          <p:nvPr/>
        </p:nvSpPr>
        <p:spPr>
          <a:xfrm>
            <a:off x="4650889" y="6088284"/>
            <a:ext cx="3505200" cy="8174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33" name="Google Shape;233;p10"/>
          <p:cNvSpPr txBox="1">
            <a:spLocks noGrp="1"/>
          </p:cNvSpPr>
          <p:nvPr>
            <p:ph type="title"/>
          </p:nvPr>
        </p:nvSpPr>
        <p:spPr>
          <a:xfrm>
            <a:off x="4734424" y="2660904"/>
            <a:ext cx="3300984" cy="146304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accent1"/>
              </a:buClr>
              <a:buSzPts val="2800"/>
              <a:buFont typeface="Century Gothic"/>
              <a:buNone/>
              <a:defRPr sz="2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4" name="Google Shape;234;p10"/>
          <p:cNvSpPr>
            <a:spLocks noGrp="1"/>
          </p:cNvSpPr>
          <p:nvPr>
            <p:ph type="pic" idx="2"/>
          </p:nvPr>
        </p:nvSpPr>
        <p:spPr>
          <a:xfrm>
            <a:off x="1005208" y="693795"/>
            <a:ext cx="3359623" cy="5468112"/>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accent1"/>
              </a:buClr>
              <a:buSzPts val="2432"/>
              <a:buFont typeface="Noto Sans Symbols"/>
              <a:buNone/>
              <a:defRPr sz="3200" b="0" i="0" u="none" strike="noStrike" cap="none">
                <a:solidFill>
                  <a:schemeClr val="accent1"/>
                </a:solidFill>
                <a:latin typeface="Century Gothic"/>
                <a:ea typeface="Century Gothic"/>
                <a:cs typeface="Century Gothic"/>
                <a:sym typeface="Century Gothic"/>
              </a:defRPr>
            </a:lvl1pPr>
            <a:lvl2pPr marR="0" lvl="1" algn="l" rtl="0">
              <a:spcBef>
                <a:spcPts val="560"/>
              </a:spcBef>
              <a:spcAft>
                <a:spcPts val="0"/>
              </a:spcAft>
              <a:buClr>
                <a:schemeClr val="accent1"/>
              </a:buClr>
              <a:buSzPts val="2128"/>
              <a:buFont typeface="Noto Sans Symbols"/>
              <a:buNone/>
              <a:defRPr sz="2800" b="0" i="0" u="none" strike="noStrike" cap="none">
                <a:solidFill>
                  <a:schemeClr val="dk2"/>
                </a:solidFill>
                <a:latin typeface="Century Gothic"/>
                <a:ea typeface="Century Gothic"/>
                <a:cs typeface="Century Gothic"/>
                <a:sym typeface="Century Gothic"/>
              </a:defRPr>
            </a:lvl2pPr>
            <a:lvl3pPr marR="0" lvl="2" algn="l" rtl="0">
              <a:spcBef>
                <a:spcPts val="480"/>
              </a:spcBef>
              <a:spcAft>
                <a:spcPts val="0"/>
              </a:spcAft>
              <a:buClr>
                <a:schemeClr val="accent1"/>
              </a:buClr>
              <a:buSzPts val="1824"/>
              <a:buFont typeface="Noto Sans Symbols"/>
              <a:buNone/>
              <a:defRPr sz="2400" b="0" i="0" u="none" strike="noStrike" cap="none">
                <a:solidFill>
                  <a:schemeClr val="dk2"/>
                </a:solidFill>
                <a:latin typeface="Century Gothic"/>
                <a:ea typeface="Century Gothic"/>
                <a:cs typeface="Century Gothic"/>
                <a:sym typeface="Century Gothic"/>
              </a:defRPr>
            </a:lvl3pPr>
            <a:lvl4pPr marR="0" lvl="3" algn="l" rtl="0">
              <a:spcBef>
                <a:spcPts val="400"/>
              </a:spcBef>
              <a:spcAft>
                <a:spcPts val="0"/>
              </a:spcAft>
              <a:buClr>
                <a:schemeClr val="accent1"/>
              </a:buClr>
              <a:buSzPts val="1520"/>
              <a:buFont typeface="Noto Sans Symbols"/>
              <a:buNone/>
              <a:defRPr sz="2000" b="0" i="0" u="none" strike="noStrike" cap="none">
                <a:solidFill>
                  <a:schemeClr val="dk2"/>
                </a:solidFill>
                <a:latin typeface="Century Gothic"/>
                <a:ea typeface="Century Gothic"/>
                <a:cs typeface="Century Gothic"/>
                <a:sym typeface="Century Gothic"/>
              </a:defRPr>
            </a:lvl4pPr>
            <a:lvl5pPr marR="0" lvl="4" algn="l" rtl="0">
              <a:spcBef>
                <a:spcPts val="400"/>
              </a:spcBef>
              <a:spcAft>
                <a:spcPts val="0"/>
              </a:spcAft>
              <a:buClr>
                <a:schemeClr val="accent1"/>
              </a:buClr>
              <a:buSzPts val="1520"/>
              <a:buFont typeface="Noto Sans Symbols"/>
              <a:buNone/>
              <a:defRPr sz="2000" b="0" i="0" u="none" strike="noStrike" cap="none">
                <a:solidFill>
                  <a:schemeClr val="dk2"/>
                </a:solidFill>
                <a:latin typeface="Century Gothic"/>
                <a:ea typeface="Century Gothic"/>
                <a:cs typeface="Century Gothic"/>
                <a:sym typeface="Century Gothic"/>
              </a:defRPr>
            </a:lvl5pPr>
            <a:lvl6pPr marR="0" lvl="5" algn="l" rtl="0">
              <a:spcBef>
                <a:spcPts val="400"/>
              </a:spcBef>
              <a:spcAft>
                <a:spcPts val="0"/>
              </a:spcAft>
              <a:buClr>
                <a:schemeClr val="accent1"/>
              </a:buClr>
              <a:buSzPts val="1520"/>
              <a:buFont typeface="Noto Sans Symbols"/>
              <a:buNone/>
              <a:defRPr sz="2000" b="0" i="0" u="none" strike="noStrike" cap="none">
                <a:solidFill>
                  <a:schemeClr val="dk2"/>
                </a:solidFill>
                <a:latin typeface="Century Gothic"/>
                <a:ea typeface="Century Gothic"/>
                <a:cs typeface="Century Gothic"/>
                <a:sym typeface="Century Gothic"/>
              </a:defRPr>
            </a:lvl6pPr>
            <a:lvl7pPr marR="0" lvl="6" algn="l" rtl="0">
              <a:spcBef>
                <a:spcPts val="400"/>
              </a:spcBef>
              <a:spcAft>
                <a:spcPts val="0"/>
              </a:spcAft>
              <a:buClr>
                <a:schemeClr val="accent1"/>
              </a:buClr>
              <a:buSzPts val="1520"/>
              <a:buFont typeface="Noto Sans Symbols"/>
              <a:buNone/>
              <a:defRPr sz="2000" b="0" i="0" u="none" strike="noStrike" cap="none">
                <a:solidFill>
                  <a:schemeClr val="dk2"/>
                </a:solidFill>
                <a:latin typeface="Century Gothic"/>
                <a:ea typeface="Century Gothic"/>
                <a:cs typeface="Century Gothic"/>
                <a:sym typeface="Century Gothic"/>
              </a:defRPr>
            </a:lvl7pPr>
            <a:lvl8pPr marR="0" lvl="7" algn="l" rtl="0">
              <a:spcBef>
                <a:spcPts val="400"/>
              </a:spcBef>
              <a:spcAft>
                <a:spcPts val="0"/>
              </a:spcAft>
              <a:buClr>
                <a:schemeClr val="accent1"/>
              </a:buClr>
              <a:buSzPts val="1520"/>
              <a:buFont typeface="Noto Sans Symbols"/>
              <a:buNone/>
              <a:defRPr sz="2000" b="0" i="0" u="none" strike="noStrike" cap="none">
                <a:solidFill>
                  <a:schemeClr val="dk2"/>
                </a:solidFill>
                <a:latin typeface="Century Gothic"/>
                <a:ea typeface="Century Gothic"/>
                <a:cs typeface="Century Gothic"/>
                <a:sym typeface="Century Gothic"/>
              </a:defRPr>
            </a:lvl8pPr>
            <a:lvl9pPr marR="0" lvl="8" algn="l" rtl="0">
              <a:spcBef>
                <a:spcPts val="400"/>
              </a:spcBef>
              <a:spcAft>
                <a:spcPts val="0"/>
              </a:spcAft>
              <a:buClr>
                <a:schemeClr val="accent1"/>
              </a:buClr>
              <a:buSzPts val="1520"/>
              <a:buFont typeface="Noto Sans Symbols"/>
              <a:buNone/>
              <a:defRPr sz="2000" b="0" i="0" u="none" strike="noStrike" cap="none">
                <a:solidFill>
                  <a:schemeClr val="dk2"/>
                </a:solidFill>
                <a:latin typeface="Century Gothic"/>
                <a:ea typeface="Century Gothic"/>
                <a:cs typeface="Century Gothic"/>
                <a:sym typeface="Century Gothic"/>
              </a:defRPr>
            </a:lvl9pPr>
          </a:lstStyle>
          <a:p>
            <a:endParaRPr/>
          </a:p>
        </p:txBody>
      </p:sp>
      <p:sp>
        <p:nvSpPr>
          <p:cNvPr id="235" name="Google Shape;235;p10"/>
          <p:cNvSpPr txBox="1">
            <a:spLocks noGrp="1"/>
          </p:cNvSpPr>
          <p:nvPr>
            <p:ph type="body" idx="1"/>
          </p:nvPr>
        </p:nvSpPr>
        <p:spPr>
          <a:xfrm>
            <a:off x="4734630" y="4133088"/>
            <a:ext cx="3300573" cy="1519561"/>
          </a:xfrm>
          <a:prstGeom prst="rect">
            <a:avLst/>
          </a:prstGeom>
          <a:noFill/>
          <a:ln>
            <a:noFill/>
          </a:ln>
        </p:spPr>
        <p:txBody>
          <a:bodyPr spcFirstLastPara="1" wrap="square" lIns="91425" tIns="45700" rIns="91425" bIns="45700" anchor="t" anchorCtr="0">
            <a:noAutofit/>
          </a:bodyPr>
          <a:lstStyle>
            <a:lvl1pPr marL="457200" lvl="0" indent="-228600" algn="l">
              <a:spcBef>
                <a:spcPts val="320"/>
              </a:spcBef>
              <a:spcAft>
                <a:spcPts val="0"/>
              </a:spcAft>
              <a:buSzPts val="1216"/>
              <a:buNone/>
              <a:defRPr sz="1600">
                <a:solidFill>
                  <a:srgbClr val="424242"/>
                </a:solidFill>
              </a:defRPr>
            </a:lvl1pPr>
            <a:lvl2pPr marL="914400" lvl="1" indent="-228600" algn="l">
              <a:spcBef>
                <a:spcPts val="240"/>
              </a:spcBef>
              <a:spcAft>
                <a:spcPts val="0"/>
              </a:spcAft>
              <a:buSzPts val="912"/>
              <a:buNone/>
              <a:defRPr sz="1200"/>
            </a:lvl2pPr>
            <a:lvl3pPr marL="1371600" lvl="2" indent="-228600" algn="l">
              <a:spcBef>
                <a:spcPts val="200"/>
              </a:spcBef>
              <a:spcAft>
                <a:spcPts val="0"/>
              </a:spcAft>
              <a:buSzPts val="760"/>
              <a:buNone/>
              <a:defRPr sz="1000"/>
            </a:lvl3pPr>
            <a:lvl4pPr marL="1828800" lvl="3" indent="-228600" algn="l">
              <a:spcBef>
                <a:spcPts val="180"/>
              </a:spcBef>
              <a:spcAft>
                <a:spcPts val="0"/>
              </a:spcAft>
              <a:buSzPts val="684"/>
              <a:buNone/>
              <a:defRPr sz="900"/>
            </a:lvl4pPr>
            <a:lvl5pPr marL="2286000" lvl="4" indent="-228600" algn="l">
              <a:spcBef>
                <a:spcPts val="180"/>
              </a:spcBef>
              <a:spcAft>
                <a:spcPts val="0"/>
              </a:spcAft>
              <a:buSzPts val="684"/>
              <a:buNone/>
              <a:defRPr sz="900"/>
            </a:lvl5pPr>
            <a:lvl6pPr marL="2743200" lvl="5" indent="-228600" algn="l">
              <a:spcBef>
                <a:spcPts val="180"/>
              </a:spcBef>
              <a:spcAft>
                <a:spcPts val="0"/>
              </a:spcAft>
              <a:buSzPts val="684"/>
              <a:buNone/>
              <a:defRPr sz="900"/>
            </a:lvl6pPr>
            <a:lvl7pPr marL="3200400" lvl="6" indent="-228600" algn="l">
              <a:spcBef>
                <a:spcPts val="180"/>
              </a:spcBef>
              <a:spcAft>
                <a:spcPts val="0"/>
              </a:spcAft>
              <a:buSzPts val="684"/>
              <a:buNone/>
              <a:defRPr sz="900"/>
            </a:lvl7pPr>
            <a:lvl8pPr marL="3657600" lvl="7" indent="-228600" algn="l">
              <a:spcBef>
                <a:spcPts val="180"/>
              </a:spcBef>
              <a:spcAft>
                <a:spcPts val="0"/>
              </a:spcAft>
              <a:buSzPts val="684"/>
              <a:buNone/>
              <a:defRPr sz="900"/>
            </a:lvl8pPr>
            <a:lvl9pPr marL="4114800" lvl="8" indent="-228600" algn="l">
              <a:spcBef>
                <a:spcPts val="180"/>
              </a:spcBef>
              <a:spcAft>
                <a:spcPts val="0"/>
              </a:spcAft>
              <a:buSzPts val="684"/>
              <a:buNone/>
              <a:defRPr sz="900"/>
            </a:lvl9pPr>
          </a:lstStyle>
          <a:p>
            <a:endParaRPr/>
          </a:p>
        </p:txBody>
      </p:sp>
      <p:sp>
        <p:nvSpPr>
          <p:cNvPr id="236" name="Google Shape;236;p10"/>
          <p:cNvSpPr txBox="1">
            <a:spLocks noGrp="1"/>
          </p:cNvSpPr>
          <p:nvPr>
            <p:ph type="dt" idx="10"/>
          </p:nvPr>
        </p:nvSpPr>
        <p:spPr>
          <a:xfrm>
            <a:off x="5997388" y="224492"/>
            <a:ext cx="2133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7" name="Google Shape;237;p10"/>
          <p:cNvSpPr txBox="1">
            <a:spLocks noGrp="1"/>
          </p:cNvSpPr>
          <p:nvPr>
            <p:ph type="ftr" idx="11"/>
          </p:nvPr>
        </p:nvSpPr>
        <p:spPr>
          <a:xfrm>
            <a:off x="4641448" y="5724835"/>
            <a:ext cx="3493664"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8" name="Google Shape;238;p10"/>
          <p:cNvSpPr txBox="1">
            <a:spLocks noGrp="1"/>
          </p:cNvSpPr>
          <p:nvPr>
            <p:ph type="sldNum" idx="12"/>
          </p:nvPr>
        </p:nvSpPr>
        <p:spPr>
          <a:xfrm>
            <a:off x="4649096" y="224491"/>
            <a:ext cx="1332156"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E6D3DB"/>
            </a:gs>
            <a:gs pos="62000">
              <a:srgbClr val="A6949E"/>
            </a:gs>
            <a:gs pos="100000">
              <a:srgbClr val="938088"/>
            </a:gs>
          </a:gsLst>
          <a:lin ang="5400000" scaled="0"/>
        </a:gradFill>
        <a:effectLst/>
      </p:bgPr>
    </p:bg>
    <p:spTree>
      <p:nvGrpSpPr>
        <p:cNvPr id="1" name="Shape 5"/>
        <p:cNvGrpSpPr/>
        <p:nvPr/>
      </p:nvGrpSpPr>
      <p:grpSpPr>
        <a:xfrm>
          <a:off x="0" y="0"/>
          <a:ext cx="0" cy="0"/>
          <a:chOff x="0" y="0"/>
          <a:chExt cx="0" cy="0"/>
        </a:xfrm>
      </p:grpSpPr>
      <p:grpSp>
        <p:nvGrpSpPr>
          <p:cNvPr id="6" name="Google Shape;6;p1"/>
          <p:cNvGrpSpPr/>
          <p:nvPr/>
        </p:nvGrpSpPr>
        <p:grpSpPr>
          <a:xfrm>
            <a:off x="-567355" y="0"/>
            <a:ext cx="10458653" cy="7117071"/>
            <a:chOff x="-644959" y="0"/>
            <a:chExt cx="10458653" cy="7117071"/>
          </a:xfrm>
        </p:grpSpPr>
        <p:grpSp>
          <p:nvGrpSpPr>
            <p:cNvPr id="7" name="Google Shape;7;p1"/>
            <p:cNvGrpSpPr/>
            <p:nvPr/>
          </p:nvGrpSpPr>
          <p:grpSpPr>
            <a:xfrm>
              <a:off x="0" y="0"/>
              <a:ext cx="9144000" cy="6858000"/>
              <a:chOff x="0" y="0"/>
              <a:chExt cx="9144000" cy="6858000"/>
            </a:xfrm>
          </p:grpSpPr>
          <p:grpSp>
            <p:nvGrpSpPr>
              <p:cNvPr id="8" name="Google Shape;8;p1"/>
              <p:cNvGrpSpPr/>
              <p:nvPr/>
            </p:nvGrpSpPr>
            <p:grpSpPr>
              <a:xfrm>
                <a:off x="0" y="0"/>
                <a:ext cx="2514600" cy="6858000"/>
                <a:chOff x="0" y="0"/>
                <a:chExt cx="2514600" cy="6858000"/>
              </a:xfrm>
            </p:grpSpPr>
            <p:sp>
              <p:nvSpPr>
                <p:cNvPr id="9" name="Google Shape;9;p1"/>
                <p:cNvSpPr/>
                <p:nvPr/>
              </p:nvSpPr>
              <p:spPr>
                <a:xfrm>
                  <a:off x="914400" y="0"/>
                  <a:ext cx="16002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10" name="Google Shape;10;p1"/>
                <p:cNvSpPr/>
                <p:nvPr/>
              </p:nvSpPr>
              <p:spPr>
                <a:xfrm>
                  <a:off x="0" y="0"/>
                  <a:ext cx="4572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11" name="Google Shape;11;p1"/>
                <p:cNvSpPr/>
                <p:nvPr/>
              </p:nvSpPr>
              <p:spPr>
                <a:xfrm>
                  <a:off x="228600" y="0"/>
                  <a:ext cx="7620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grpSp>
          <p:grpSp>
            <p:nvGrpSpPr>
              <p:cNvPr id="12" name="Google Shape;12;p1"/>
              <p:cNvGrpSpPr/>
              <p:nvPr/>
            </p:nvGrpSpPr>
            <p:grpSpPr>
              <a:xfrm>
                <a:off x="422910" y="0"/>
                <a:ext cx="2514600" cy="6858000"/>
                <a:chOff x="0" y="0"/>
                <a:chExt cx="2514600" cy="6858000"/>
              </a:xfrm>
            </p:grpSpPr>
            <p:sp>
              <p:nvSpPr>
                <p:cNvPr id="13" name="Google Shape;13;p1"/>
                <p:cNvSpPr/>
                <p:nvPr/>
              </p:nvSpPr>
              <p:spPr>
                <a:xfrm>
                  <a:off x="914400" y="0"/>
                  <a:ext cx="16002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14" name="Google Shape;14;p1"/>
                <p:cNvSpPr/>
                <p:nvPr/>
              </p:nvSpPr>
              <p:spPr>
                <a:xfrm>
                  <a:off x="0" y="0"/>
                  <a:ext cx="4572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15" name="Google Shape;15;p1"/>
                <p:cNvSpPr/>
                <p:nvPr/>
              </p:nvSpPr>
              <p:spPr>
                <a:xfrm>
                  <a:off x="228600" y="0"/>
                  <a:ext cx="7620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grpSp>
          <p:grpSp>
            <p:nvGrpSpPr>
              <p:cNvPr id="16" name="Google Shape;16;p1"/>
              <p:cNvGrpSpPr/>
              <p:nvPr/>
            </p:nvGrpSpPr>
            <p:grpSpPr>
              <a:xfrm rot="10800000">
                <a:off x="6629400" y="0"/>
                <a:ext cx="2514600" cy="6858000"/>
                <a:chOff x="0" y="0"/>
                <a:chExt cx="2514600" cy="6858000"/>
              </a:xfrm>
            </p:grpSpPr>
            <p:sp>
              <p:nvSpPr>
                <p:cNvPr id="17" name="Google Shape;17;p1"/>
                <p:cNvSpPr/>
                <p:nvPr/>
              </p:nvSpPr>
              <p:spPr>
                <a:xfrm>
                  <a:off x="914400" y="0"/>
                  <a:ext cx="16002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18" name="Google Shape;18;p1"/>
                <p:cNvSpPr/>
                <p:nvPr/>
              </p:nvSpPr>
              <p:spPr>
                <a:xfrm>
                  <a:off x="0" y="0"/>
                  <a:ext cx="4572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19" name="Google Shape;19;p1"/>
                <p:cNvSpPr/>
                <p:nvPr/>
              </p:nvSpPr>
              <p:spPr>
                <a:xfrm>
                  <a:off x="228600" y="0"/>
                  <a:ext cx="7620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grpSp>
          <p:sp>
            <p:nvSpPr>
              <p:cNvPr id="20" name="Google Shape;20;p1"/>
              <p:cNvSpPr/>
              <p:nvPr/>
            </p:nvSpPr>
            <p:spPr>
              <a:xfrm>
                <a:off x="3810000" y="0"/>
                <a:ext cx="28194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21" name="Google Shape;21;p1"/>
              <p:cNvSpPr/>
              <p:nvPr/>
            </p:nvSpPr>
            <p:spPr>
              <a:xfrm>
                <a:off x="2895600" y="0"/>
                <a:ext cx="4572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22" name="Google Shape;22;p1"/>
              <p:cNvSpPr/>
              <p:nvPr/>
            </p:nvSpPr>
            <p:spPr>
              <a:xfrm>
                <a:off x="3124200" y="0"/>
                <a:ext cx="762000" cy="685800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grpSp>
        <p:sp>
          <p:nvSpPr>
            <p:cNvPr id="23" name="Google Shape;23;p1"/>
            <p:cNvSpPr/>
            <p:nvPr/>
          </p:nvSpPr>
          <p:spPr>
            <a:xfrm>
              <a:off x="-11875" y="5035138"/>
              <a:ext cx="9144000" cy="1175655"/>
            </a:xfrm>
            <a:custGeom>
              <a:avLst/>
              <a:gdLst/>
              <a:ahLst/>
              <a:cxnLst/>
              <a:rect l="l" t="t" r="r" b="b"/>
              <a:pathLst>
                <a:path w="9144000" h="1175655" extrusionOk="0">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noFill/>
            <a:ln w="9525" cap="flat" cmpd="sng">
              <a:solidFill>
                <a:schemeClr val="lt1">
                  <a:alpha val="2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entury Gothic"/>
                <a:ea typeface="Century Gothic"/>
                <a:cs typeface="Century Gothic"/>
                <a:sym typeface="Century Gothic"/>
              </a:endParaRPr>
            </a:p>
          </p:txBody>
        </p:sp>
        <p:sp>
          <p:nvSpPr>
            <p:cNvPr id="24" name="Google Shape;24;p1"/>
            <p:cNvSpPr/>
            <p:nvPr/>
          </p:nvSpPr>
          <p:spPr>
            <a:xfrm>
              <a:off x="-11875" y="3467595"/>
              <a:ext cx="9144000" cy="890650"/>
            </a:xfrm>
            <a:custGeom>
              <a:avLst/>
              <a:gdLst/>
              <a:ahLst/>
              <a:cxnLst/>
              <a:rect l="l" t="t" r="r" b="b"/>
              <a:pathLst>
                <a:path w="9144000" h="890650" extrusionOk="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noFill/>
            <a:ln w="9525" cap="flat" cmpd="sng">
              <a:solidFill>
                <a:schemeClr val="lt1">
                  <a:alpha val="2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entury Gothic"/>
                <a:ea typeface="Century Gothic"/>
                <a:cs typeface="Century Gothic"/>
                <a:sym typeface="Century Gothic"/>
              </a:endParaRPr>
            </a:p>
          </p:txBody>
        </p:sp>
        <p:sp>
          <p:nvSpPr>
            <p:cNvPr id="25" name="Google Shape;25;p1"/>
            <p:cNvSpPr/>
            <p:nvPr/>
          </p:nvSpPr>
          <p:spPr>
            <a:xfrm>
              <a:off x="-23751" y="5640779"/>
              <a:ext cx="3004457" cy="1211283"/>
            </a:xfrm>
            <a:custGeom>
              <a:avLst/>
              <a:gdLst/>
              <a:ahLst/>
              <a:cxnLst/>
              <a:rect l="l" t="t" r="r" b="b"/>
              <a:pathLst>
                <a:path w="3004457" h="1211283" extrusionOk="0">
                  <a:moveTo>
                    <a:pt x="0" y="0"/>
                  </a:moveTo>
                  <a:cubicBezTo>
                    <a:pt x="1103415" y="501732"/>
                    <a:pt x="2206831" y="1003465"/>
                    <a:pt x="3004457" y="1211283"/>
                  </a:cubicBezTo>
                </a:path>
              </a:pathLst>
            </a:custGeom>
            <a:noFill/>
            <a:ln w="9525" cap="flat" cmpd="sng">
              <a:solidFill>
                <a:schemeClr val="lt1">
                  <a:alpha val="2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entury Gothic"/>
                <a:ea typeface="Century Gothic"/>
                <a:cs typeface="Century Gothic"/>
                <a:sym typeface="Century Gothic"/>
              </a:endParaRPr>
            </a:p>
          </p:txBody>
        </p:sp>
        <p:sp>
          <p:nvSpPr>
            <p:cNvPr id="26" name="Google Shape;26;p1"/>
            <p:cNvSpPr/>
            <p:nvPr/>
          </p:nvSpPr>
          <p:spPr>
            <a:xfrm>
              <a:off x="-11875" y="5284519"/>
              <a:ext cx="9144000" cy="1478478"/>
            </a:xfrm>
            <a:custGeom>
              <a:avLst/>
              <a:gdLst/>
              <a:ahLst/>
              <a:cxnLst/>
              <a:rect l="l" t="t" r="r" b="b"/>
              <a:pathLst>
                <a:path w="9144000" h="1478478" extrusionOk="0">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noFill/>
            <a:ln w="9525" cap="flat" cmpd="sng">
              <a:solidFill>
                <a:schemeClr val="lt1">
                  <a:alpha val="2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entury Gothic"/>
                <a:ea typeface="Century Gothic"/>
                <a:cs typeface="Century Gothic"/>
                <a:sym typeface="Century Gothic"/>
              </a:endParaRPr>
            </a:p>
          </p:txBody>
        </p:sp>
        <p:sp>
          <p:nvSpPr>
            <p:cNvPr id="27" name="Google Shape;27;p1"/>
            <p:cNvSpPr/>
            <p:nvPr/>
          </p:nvSpPr>
          <p:spPr>
            <a:xfrm>
              <a:off x="2137558" y="5132120"/>
              <a:ext cx="6982691" cy="1719942"/>
            </a:xfrm>
            <a:custGeom>
              <a:avLst/>
              <a:gdLst/>
              <a:ahLst/>
              <a:cxnLst/>
              <a:rect l="l" t="t" r="r" b="b"/>
              <a:pathLst>
                <a:path w="6982691" h="1719942" extrusionOk="0">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noFill/>
            <a:ln w="9525" cap="flat" cmpd="sng">
              <a:solidFill>
                <a:schemeClr val="lt1">
                  <a:alpha val="2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entury Gothic"/>
                <a:ea typeface="Century Gothic"/>
                <a:cs typeface="Century Gothic"/>
                <a:sym typeface="Century Gothic"/>
              </a:endParaRPr>
            </a:p>
          </p:txBody>
        </p:sp>
        <p:sp>
          <p:nvSpPr>
            <p:cNvPr id="28" name="Google Shape;28;p1"/>
            <p:cNvSpPr/>
            <p:nvPr/>
          </p:nvSpPr>
          <p:spPr>
            <a:xfrm rot="1800000">
              <a:off x="2996165" y="2859252"/>
              <a:ext cx="1601400" cy="1388236"/>
            </a:xfrm>
            <a:prstGeom prst="hexagon">
              <a:avLst>
                <a:gd name="adj" fmla="val 28544"/>
                <a:gd name="vf" fmla="val 115470"/>
              </a:avLst>
            </a:prstGeom>
            <a:solidFill>
              <a:schemeClr val="lt1">
                <a:alpha val="9803"/>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29" name="Google Shape;29;p1"/>
            <p:cNvSpPr/>
            <p:nvPr/>
          </p:nvSpPr>
          <p:spPr>
            <a:xfrm rot="1800000">
              <a:off x="3720065" y="4126078"/>
              <a:ext cx="1601400" cy="1388236"/>
            </a:xfrm>
            <a:prstGeom prst="hexagon">
              <a:avLst>
                <a:gd name="adj" fmla="val 28544"/>
                <a:gd name="vf" fmla="val 115470"/>
              </a:avLst>
            </a:prstGeom>
            <a:solidFill>
              <a:schemeClr val="lt1">
                <a:alpha val="0"/>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30" name="Google Shape;30;p1"/>
            <p:cNvSpPr/>
            <p:nvPr/>
          </p:nvSpPr>
          <p:spPr>
            <a:xfrm rot="1800000">
              <a:off x="3729591" y="1592427"/>
              <a:ext cx="1601400" cy="1388236"/>
            </a:xfrm>
            <a:prstGeom prst="hexagon">
              <a:avLst>
                <a:gd name="adj" fmla="val 28544"/>
                <a:gd name="vf" fmla="val 115470"/>
              </a:avLst>
            </a:prstGeom>
            <a:solidFill>
              <a:schemeClr val="lt1">
                <a:alpha val="6666"/>
              </a:schemeClr>
            </a:solidFill>
            <a:ln w="12700" cap="flat" cmpd="sng">
              <a:solidFill>
                <a:schemeClr val="lt1">
                  <a:alpha val="7843"/>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31" name="Google Shape;31;p1"/>
            <p:cNvSpPr/>
            <p:nvPr/>
          </p:nvSpPr>
          <p:spPr>
            <a:xfrm rot="1800000">
              <a:off x="2977115" y="325603"/>
              <a:ext cx="1601400" cy="1388236"/>
            </a:xfrm>
            <a:prstGeom prst="hexagon">
              <a:avLst>
                <a:gd name="adj" fmla="val 28544"/>
                <a:gd name="vf" fmla="val 115470"/>
              </a:avLst>
            </a:prstGeom>
            <a:solidFill>
              <a:schemeClr val="lt1">
                <a:alpha val="3921"/>
              </a:schemeClr>
            </a:solidFill>
            <a:ln w="12700" cap="flat" cmpd="sng">
              <a:solidFill>
                <a:schemeClr val="lt1">
                  <a:alpha val="7843"/>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32" name="Google Shape;32;p1"/>
            <p:cNvSpPr/>
            <p:nvPr/>
          </p:nvSpPr>
          <p:spPr>
            <a:xfrm rot="1800000">
              <a:off x="4463014" y="5383378"/>
              <a:ext cx="1601400" cy="1388236"/>
            </a:xfrm>
            <a:prstGeom prst="hexagon">
              <a:avLst>
                <a:gd name="adj" fmla="val 28544"/>
                <a:gd name="vf" fmla="val 115470"/>
              </a:avLst>
            </a:prstGeom>
            <a:solidFill>
              <a:schemeClr val="lt1">
                <a:alpha val="5882"/>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33" name="Google Shape;33;p1"/>
            <p:cNvSpPr/>
            <p:nvPr/>
          </p:nvSpPr>
          <p:spPr>
            <a:xfrm rot="1800000">
              <a:off x="-382404" y="4201528"/>
              <a:ext cx="1261499" cy="1388236"/>
            </a:xfrm>
            <a:custGeom>
              <a:avLst/>
              <a:gdLst/>
              <a:ahLst/>
              <a:cxnLst/>
              <a:rect l="l" t="t" r="r" b="b"/>
              <a:pathLst>
                <a:path w="1261499" h="1388236" extrusionOk="0">
                  <a:moveTo>
                    <a:pt x="0" y="105098"/>
                  </a:moveTo>
                  <a:lnTo>
                    <a:pt x="56357" y="0"/>
                  </a:lnTo>
                  <a:lnTo>
                    <a:pt x="865241" y="0"/>
                  </a:lnTo>
                  <a:lnTo>
                    <a:pt x="1261499" y="694118"/>
                  </a:lnTo>
                  <a:lnTo>
                    <a:pt x="865241" y="1388236"/>
                  </a:lnTo>
                  <a:lnTo>
                    <a:pt x="744578" y="1387893"/>
                  </a:lnTo>
                  <a:lnTo>
                    <a:pt x="0" y="105098"/>
                  </a:lnTo>
                  <a:close/>
                </a:path>
              </a:pathLst>
            </a:custGeom>
            <a:solidFill>
              <a:schemeClr val="lt1">
                <a:alpha val="9803"/>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34" name="Google Shape;34;p1"/>
            <p:cNvSpPr/>
            <p:nvPr/>
          </p:nvSpPr>
          <p:spPr>
            <a:xfrm rot="1800000">
              <a:off x="24365" y="5402429"/>
              <a:ext cx="1601400" cy="1388236"/>
            </a:xfrm>
            <a:prstGeom prst="hexagon">
              <a:avLst>
                <a:gd name="adj" fmla="val 28544"/>
                <a:gd name="vf" fmla="val 115470"/>
              </a:avLst>
            </a:prstGeom>
            <a:solidFill>
              <a:schemeClr val="lt1">
                <a:alpha val="0"/>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35" name="Google Shape;35;p1"/>
            <p:cNvSpPr/>
            <p:nvPr/>
          </p:nvSpPr>
          <p:spPr>
            <a:xfrm rot="1800000">
              <a:off x="52941" y="2849728"/>
              <a:ext cx="1601400" cy="1388236"/>
            </a:xfrm>
            <a:prstGeom prst="hexagon">
              <a:avLst>
                <a:gd name="adj" fmla="val 28544"/>
                <a:gd name="vf" fmla="val 115470"/>
              </a:avLst>
            </a:prstGeom>
            <a:solidFill>
              <a:schemeClr val="lt1">
                <a:alpha val="6666"/>
              </a:schemeClr>
            </a:solidFill>
            <a:ln w="12700" cap="flat" cmpd="sng">
              <a:solidFill>
                <a:schemeClr val="lt1">
                  <a:alpha val="7843"/>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36" name="Google Shape;36;p1"/>
            <p:cNvSpPr/>
            <p:nvPr/>
          </p:nvSpPr>
          <p:spPr>
            <a:xfrm rot="1800000">
              <a:off x="776840" y="4126077"/>
              <a:ext cx="1601400" cy="1388236"/>
            </a:xfrm>
            <a:prstGeom prst="hexagon">
              <a:avLst>
                <a:gd name="adj" fmla="val 28544"/>
                <a:gd name="vf" fmla="val 115470"/>
              </a:avLst>
            </a:prstGeom>
            <a:solidFill>
              <a:schemeClr val="lt1">
                <a:alpha val="0"/>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37" name="Google Shape;37;p1"/>
            <p:cNvSpPr/>
            <p:nvPr/>
          </p:nvSpPr>
          <p:spPr>
            <a:xfrm rot="1800000">
              <a:off x="1510265" y="5411953"/>
              <a:ext cx="1601400" cy="1388236"/>
            </a:xfrm>
            <a:prstGeom prst="hexagon">
              <a:avLst>
                <a:gd name="adj" fmla="val 28544"/>
                <a:gd name="vf" fmla="val 115470"/>
              </a:avLst>
            </a:prstGeom>
            <a:solidFill>
              <a:schemeClr val="lt1">
                <a:alpha val="0"/>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38" name="Google Shape;38;p1"/>
            <p:cNvSpPr/>
            <p:nvPr/>
          </p:nvSpPr>
          <p:spPr>
            <a:xfrm rot="1800000">
              <a:off x="1529316" y="2859252"/>
              <a:ext cx="1601400" cy="1388236"/>
            </a:xfrm>
            <a:prstGeom prst="hexagon">
              <a:avLst>
                <a:gd name="adj" fmla="val 28544"/>
                <a:gd name="vf" fmla="val 115470"/>
              </a:avLst>
            </a:prstGeom>
            <a:solidFill>
              <a:schemeClr val="lt1">
                <a:alpha val="6666"/>
              </a:schemeClr>
            </a:solidFill>
            <a:ln w="12700" cap="flat" cmpd="sng">
              <a:solidFill>
                <a:schemeClr val="lt1">
                  <a:alpha val="7843"/>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39" name="Google Shape;39;p1"/>
            <p:cNvSpPr/>
            <p:nvPr/>
          </p:nvSpPr>
          <p:spPr>
            <a:xfrm rot="1800000">
              <a:off x="795890" y="1563853"/>
              <a:ext cx="1601400" cy="1388236"/>
            </a:xfrm>
            <a:prstGeom prst="hexagon">
              <a:avLst>
                <a:gd name="adj" fmla="val 28544"/>
                <a:gd name="vf" fmla="val 115470"/>
              </a:avLst>
            </a:prstGeom>
            <a:solidFill>
              <a:schemeClr val="lt1">
                <a:alpha val="0"/>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40" name="Google Shape;40;p1"/>
            <p:cNvSpPr/>
            <p:nvPr/>
          </p:nvSpPr>
          <p:spPr>
            <a:xfrm rot="1800000">
              <a:off x="6806166" y="4145128"/>
              <a:ext cx="1601400" cy="1388236"/>
            </a:xfrm>
            <a:prstGeom prst="hexagon">
              <a:avLst>
                <a:gd name="adj" fmla="val 28544"/>
                <a:gd name="vf" fmla="val 115470"/>
              </a:avLst>
            </a:prstGeom>
            <a:solidFill>
              <a:schemeClr val="lt1">
                <a:alpha val="9803"/>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41" name="Google Shape;41;p1"/>
            <p:cNvSpPr/>
            <p:nvPr/>
          </p:nvSpPr>
          <p:spPr>
            <a:xfrm rot="1800000">
              <a:off x="7549116" y="5421479"/>
              <a:ext cx="1601400" cy="1388236"/>
            </a:xfrm>
            <a:prstGeom prst="hexagon">
              <a:avLst>
                <a:gd name="adj" fmla="val 28544"/>
                <a:gd name="vf" fmla="val 115470"/>
              </a:avLst>
            </a:prstGeom>
            <a:solidFill>
              <a:schemeClr val="lt1">
                <a:alpha val="0"/>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42" name="Google Shape;42;p1"/>
            <p:cNvSpPr/>
            <p:nvPr/>
          </p:nvSpPr>
          <p:spPr>
            <a:xfrm rot="1800000">
              <a:off x="7549117" y="2868778"/>
              <a:ext cx="1601400" cy="1388236"/>
            </a:xfrm>
            <a:prstGeom prst="hexagon">
              <a:avLst>
                <a:gd name="adj" fmla="val 28544"/>
                <a:gd name="vf" fmla="val 115470"/>
              </a:avLst>
            </a:prstGeom>
            <a:solidFill>
              <a:schemeClr val="lt1">
                <a:alpha val="6666"/>
              </a:schemeClr>
            </a:solidFill>
            <a:ln w="12700" cap="flat" cmpd="sng">
              <a:solidFill>
                <a:schemeClr val="lt1">
                  <a:alpha val="7843"/>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43" name="Google Shape;43;p1"/>
            <p:cNvSpPr/>
            <p:nvPr/>
          </p:nvSpPr>
          <p:spPr>
            <a:xfrm rot="1800000">
              <a:off x="8306521" y="4055629"/>
              <a:ext cx="1243407" cy="1388236"/>
            </a:xfrm>
            <a:custGeom>
              <a:avLst/>
              <a:gdLst/>
              <a:ahLst/>
              <a:cxnLst/>
              <a:rect l="l" t="t" r="r" b="b"/>
              <a:pathLst>
                <a:path w="1243407" h="1388236" extrusionOk="0">
                  <a:moveTo>
                    <a:pt x="0" y="694118"/>
                  </a:moveTo>
                  <a:lnTo>
                    <a:pt x="396258" y="0"/>
                  </a:lnTo>
                  <a:lnTo>
                    <a:pt x="474029" y="4016"/>
                  </a:lnTo>
                  <a:lnTo>
                    <a:pt x="1243407" y="1325983"/>
                  </a:lnTo>
                  <a:lnTo>
                    <a:pt x="1205142" y="1388236"/>
                  </a:lnTo>
                  <a:lnTo>
                    <a:pt x="396258" y="1388236"/>
                  </a:lnTo>
                  <a:lnTo>
                    <a:pt x="0" y="694118"/>
                  </a:lnTo>
                  <a:close/>
                </a:path>
              </a:pathLst>
            </a:custGeom>
            <a:solidFill>
              <a:schemeClr val="lt1">
                <a:alpha val="3921"/>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44" name="Google Shape;44;p1"/>
            <p:cNvSpPr/>
            <p:nvPr/>
          </p:nvSpPr>
          <p:spPr>
            <a:xfrm rot="1800000">
              <a:off x="8306771" y="1511524"/>
              <a:ext cx="1241871" cy="1388822"/>
            </a:xfrm>
            <a:custGeom>
              <a:avLst/>
              <a:gdLst/>
              <a:ahLst/>
              <a:cxnLst/>
              <a:rect l="l" t="t" r="r" b="b"/>
              <a:pathLst>
                <a:path w="1241871" h="1388822" extrusionOk="0">
                  <a:moveTo>
                    <a:pt x="0" y="694704"/>
                  </a:moveTo>
                  <a:lnTo>
                    <a:pt x="396258" y="586"/>
                  </a:lnTo>
                  <a:lnTo>
                    <a:pt x="482002" y="0"/>
                  </a:lnTo>
                  <a:lnTo>
                    <a:pt x="1241871" y="1323912"/>
                  </a:lnTo>
                  <a:lnTo>
                    <a:pt x="1205142" y="1388822"/>
                  </a:lnTo>
                  <a:lnTo>
                    <a:pt x="396258" y="1388822"/>
                  </a:lnTo>
                  <a:lnTo>
                    <a:pt x="0" y="694704"/>
                  </a:lnTo>
                  <a:close/>
                </a:path>
              </a:pathLst>
            </a:custGeom>
            <a:solidFill>
              <a:schemeClr val="lt1">
                <a:alpha val="0"/>
              </a:schemeClr>
            </a:solidFill>
            <a:ln w="12700" cap="flat" cmpd="sng">
              <a:solidFill>
                <a:schemeClr val="lt1">
                  <a:alpha val="1176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grpSp>
      <p:sp>
        <p:nvSpPr>
          <p:cNvPr id="45" name="Google Shape;45;p1"/>
          <p:cNvSpPr/>
          <p:nvPr/>
        </p:nvSpPr>
        <p:spPr>
          <a:xfrm>
            <a:off x="457200" y="333487"/>
            <a:ext cx="8229600" cy="6185647"/>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46" name="Google Shape;46;p1"/>
          <p:cNvSpPr/>
          <p:nvPr/>
        </p:nvSpPr>
        <p:spPr>
          <a:xfrm>
            <a:off x="4561242" y="-21511"/>
            <a:ext cx="3679116" cy="699244"/>
          </a:xfrm>
          <a:prstGeom prst="rect">
            <a:avLst/>
          </a:prstGeom>
          <a:solidFill>
            <a:srgbClr val="F5F5F5"/>
          </a:solidFill>
          <a:ln w="15875" cap="flat" cmpd="sng">
            <a:solidFill>
              <a:srgbClr val="A24A7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47" name="Google Shape;47;p1"/>
          <p:cNvSpPr/>
          <p:nvPr/>
        </p:nvSpPr>
        <p:spPr>
          <a:xfrm>
            <a:off x="4649096" y="-21510"/>
            <a:ext cx="3505200" cy="62393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48" name="Google Shape;48;p1"/>
          <p:cNvSpPr txBox="1">
            <a:spLocks noGrp="1"/>
          </p:cNvSpPr>
          <p:nvPr>
            <p:ph type="title"/>
          </p:nvPr>
        </p:nvSpPr>
        <p:spPr>
          <a:xfrm>
            <a:off x="1043490" y="1027664"/>
            <a:ext cx="7024744" cy="11430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accent1"/>
              </a:buClr>
              <a:buSzPts val="4000"/>
              <a:buFont typeface="Century Gothic"/>
              <a:buNone/>
              <a:defRPr sz="4000" b="0" i="0" u="none" strike="noStrike" cap="none">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49" name="Google Shape;49;p1"/>
          <p:cNvSpPr txBox="1">
            <a:spLocks noGrp="1"/>
          </p:cNvSpPr>
          <p:nvPr>
            <p:ph type="body" idx="1"/>
          </p:nvPr>
        </p:nvSpPr>
        <p:spPr>
          <a:xfrm>
            <a:off x="1043492" y="2323652"/>
            <a:ext cx="6777317" cy="3508977"/>
          </a:xfrm>
          <a:prstGeom prst="rect">
            <a:avLst/>
          </a:prstGeom>
          <a:noFill/>
          <a:ln>
            <a:noFill/>
          </a:ln>
        </p:spPr>
        <p:txBody>
          <a:bodyPr spcFirstLastPara="1" wrap="square" lIns="91425" tIns="45700" rIns="91425" bIns="45700" anchor="t" anchorCtr="0">
            <a:noAutofit/>
          </a:bodyPr>
          <a:lstStyle>
            <a:lvl1pPr marL="457200" marR="0" lvl="0" indent="-344424" algn="l" rtl="0">
              <a:spcBef>
                <a:spcPts val="480"/>
              </a:spcBef>
              <a:spcAft>
                <a:spcPts val="0"/>
              </a:spcAft>
              <a:buClr>
                <a:schemeClr val="accent1"/>
              </a:buClr>
              <a:buSzPts val="1824"/>
              <a:buFont typeface="Noto Sans Symbols"/>
              <a:buChar char="○"/>
              <a:defRPr sz="2400" b="0" i="0" u="none" strike="noStrike" cap="none">
                <a:solidFill>
                  <a:schemeClr val="dk2"/>
                </a:solidFill>
                <a:latin typeface="Century Gothic"/>
                <a:ea typeface="Century Gothic"/>
                <a:cs typeface="Century Gothic"/>
                <a:sym typeface="Century Gothic"/>
              </a:defRPr>
            </a:lvl1pPr>
            <a:lvl2pPr marL="914400" marR="0" lvl="1" indent="-334772" algn="l" rtl="0">
              <a:spcBef>
                <a:spcPts val="440"/>
              </a:spcBef>
              <a:spcAft>
                <a:spcPts val="0"/>
              </a:spcAft>
              <a:buClr>
                <a:schemeClr val="accent1"/>
              </a:buClr>
              <a:buSzPts val="1672"/>
              <a:buFont typeface="Noto Sans Symbols"/>
              <a:buChar char="○"/>
              <a:defRPr sz="2200" b="0" i="0" u="none" strike="noStrike" cap="none">
                <a:solidFill>
                  <a:schemeClr val="dk2"/>
                </a:solidFill>
                <a:latin typeface="Century Gothic"/>
                <a:ea typeface="Century Gothic"/>
                <a:cs typeface="Century Gothic"/>
                <a:sym typeface="Century Gothic"/>
              </a:defRPr>
            </a:lvl2pPr>
            <a:lvl3pPr marL="1371600" marR="0" lvl="2" indent="-325119" algn="l" rtl="0">
              <a:spcBef>
                <a:spcPts val="400"/>
              </a:spcBef>
              <a:spcAft>
                <a:spcPts val="0"/>
              </a:spcAft>
              <a:buClr>
                <a:schemeClr val="accent1"/>
              </a:buClr>
              <a:buSzPts val="1520"/>
              <a:buFont typeface="Noto Sans Symbols"/>
              <a:buChar char="○"/>
              <a:defRPr sz="2000" b="0" i="0" u="none" strike="noStrike" cap="none">
                <a:solidFill>
                  <a:schemeClr val="dk2"/>
                </a:solidFill>
                <a:latin typeface="Century Gothic"/>
                <a:ea typeface="Century Gothic"/>
                <a:cs typeface="Century Gothic"/>
                <a:sym typeface="Century Gothic"/>
              </a:defRPr>
            </a:lvl3pPr>
            <a:lvl4pPr marL="1828800" marR="0" lvl="3" indent="-315467" algn="l" rtl="0">
              <a:spcBef>
                <a:spcPts val="360"/>
              </a:spcBef>
              <a:spcAft>
                <a:spcPts val="0"/>
              </a:spcAft>
              <a:buClr>
                <a:schemeClr val="accent1"/>
              </a:buClr>
              <a:buSzPts val="1368"/>
              <a:buFont typeface="Noto Sans Symbols"/>
              <a:buChar char="○"/>
              <a:defRPr sz="1800" b="0" i="0" u="none" strike="noStrike" cap="none">
                <a:solidFill>
                  <a:schemeClr val="dk2"/>
                </a:solidFill>
                <a:latin typeface="Century Gothic"/>
                <a:ea typeface="Century Gothic"/>
                <a:cs typeface="Century Gothic"/>
                <a:sym typeface="Century Gothic"/>
              </a:defRPr>
            </a:lvl4pPr>
            <a:lvl5pPr marL="2286000" marR="0" lvl="4" indent="-305816" algn="l" rtl="0">
              <a:spcBef>
                <a:spcPts val="320"/>
              </a:spcBef>
              <a:spcAft>
                <a:spcPts val="0"/>
              </a:spcAft>
              <a:buClr>
                <a:schemeClr val="accent1"/>
              </a:buClr>
              <a:buSzPts val="1216"/>
              <a:buFont typeface="Noto Sans Symbols"/>
              <a:buChar char="○"/>
              <a:defRPr sz="1600" b="0" i="0" u="none" strike="noStrike" cap="none">
                <a:solidFill>
                  <a:schemeClr val="dk2"/>
                </a:solidFill>
                <a:latin typeface="Century Gothic"/>
                <a:ea typeface="Century Gothic"/>
                <a:cs typeface="Century Gothic"/>
                <a:sym typeface="Century Gothic"/>
              </a:defRPr>
            </a:lvl5pPr>
            <a:lvl6pPr marL="2743200" marR="0" lvl="5" indent="-296164" algn="l" rtl="0">
              <a:spcBef>
                <a:spcPts val="280"/>
              </a:spcBef>
              <a:spcAft>
                <a:spcPts val="0"/>
              </a:spcAft>
              <a:buClr>
                <a:schemeClr val="accent1"/>
              </a:buClr>
              <a:buSzPts val="1064"/>
              <a:buFont typeface="Noto Sans Symbols"/>
              <a:buChar char="○"/>
              <a:defRPr sz="1400" b="0" i="0" u="none" strike="noStrike" cap="none">
                <a:solidFill>
                  <a:schemeClr val="dk2"/>
                </a:solidFill>
                <a:latin typeface="Century Gothic"/>
                <a:ea typeface="Century Gothic"/>
                <a:cs typeface="Century Gothic"/>
                <a:sym typeface="Century Gothic"/>
              </a:defRPr>
            </a:lvl6pPr>
            <a:lvl7pPr marL="3200400" marR="0" lvl="6" indent="-296164" algn="l" rtl="0">
              <a:spcBef>
                <a:spcPts val="280"/>
              </a:spcBef>
              <a:spcAft>
                <a:spcPts val="0"/>
              </a:spcAft>
              <a:buClr>
                <a:schemeClr val="accent1"/>
              </a:buClr>
              <a:buSzPts val="1064"/>
              <a:buFont typeface="Noto Sans Symbols"/>
              <a:buChar char="○"/>
              <a:defRPr sz="1400" b="0" i="0" u="none" strike="noStrike" cap="none">
                <a:solidFill>
                  <a:schemeClr val="dk2"/>
                </a:solidFill>
                <a:latin typeface="Century Gothic"/>
                <a:ea typeface="Century Gothic"/>
                <a:cs typeface="Century Gothic"/>
                <a:sym typeface="Century Gothic"/>
              </a:defRPr>
            </a:lvl7pPr>
            <a:lvl8pPr marL="3657600" marR="0" lvl="7" indent="-296164" algn="l" rtl="0">
              <a:spcBef>
                <a:spcPts val="280"/>
              </a:spcBef>
              <a:spcAft>
                <a:spcPts val="0"/>
              </a:spcAft>
              <a:buClr>
                <a:schemeClr val="accent1"/>
              </a:buClr>
              <a:buSzPts val="1064"/>
              <a:buFont typeface="Noto Sans Symbols"/>
              <a:buChar char="○"/>
              <a:defRPr sz="1400" b="0" i="0" u="none" strike="noStrike" cap="none">
                <a:solidFill>
                  <a:schemeClr val="dk2"/>
                </a:solidFill>
                <a:latin typeface="Century Gothic"/>
                <a:ea typeface="Century Gothic"/>
                <a:cs typeface="Century Gothic"/>
                <a:sym typeface="Century Gothic"/>
              </a:defRPr>
            </a:lvl8pPr>
            <a:lvl9pPr marL="4114800" marR="0" lvl="8" indent="-296164" algn="l" rtl="0">
              <a:spcBef>
                <a:spcPts val="280"/>
              </a:spcBef>
              <a:spcAft>
                <a:spcPts val="0"/>
              </a:spcAft>
              <a:buClr>
                <a:schemeClr val="accent1"/>
              </a:buClr>
              <a:buSzPts val="1064"/>
              <a:buFont typeface="Noto Sans Symbols"/>
              <a:buChar char="○"/>
              <a:defRPr sz="1400" b="0" i="0" u="none" strike="noStrike" cap="none">
                <a:solidFill>
                  <a:schemeClr val="dk2"/>
                </a:solidFill>
                <a:latin typeface="Century Gothic"/>
                <a:ea typeface="Century Gothic"/>
                <a:cs typeface="Century Gothic"/>
                <a:sym typeface="Century Gothic"/>
              </a:defRPr>
            </a:lvl9pPr>
          </a:lstStyle>
          <a:p>
            <a:endParaRPr/>
          </a:p>
        </p:txBody>
      </p:sp>
      <p:sp>
        <p:nvSpPr>
          <p:cNvPr id="50" name="Google Shape;50;p1"/>
          <p:cNvSpPr txBox="1">
            <a:spLocks noGrp="1"/>
          </p:cNvSpPr>
          <p:nvPr>
            <p:ph type="dt" idx="10"/>
          </p:nvPr>
        </p:nvSpPr>
        <p:spPr>
          <a:xfrm>
            <a:off x="5997388" y="224492"/>
            <a:ext cx="213360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200" b="0" i="0" u="none" strike="noStrike" cap="none">
                <a:solidFill>
                  <a:srgbClr val="FEFEFE"/>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1" name="Google Shape;51;p1"/>
          <p:cNvSpPr txBox="1">
            <a:spLocks noGrp="1"/>
          </p:cNvSpPr>
          <p:nvPr>
            <p:ph type="ftr" idx="11"/>
          </p:nvPr>
        </p:nvSpPr>
        <p:spPr>
          <a:xfrm>
            <a:off x="4641448" y="5852160"/>
            <a:ext cx="3502152"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200" b="0" i="0" u="none" strike="noStrike" cap="none">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2" name="Google Shape;52;p1"/>
          <p:cNvSpPr txBox="1">
            <a:spLocks noGrp="1"/>
          </p:cNvSpPr>
          <p:nvPr>
            <p:ph type="sldNum" idx="12"/>
          </p:nvPr>
        </p:nvSpPr>
        <p:spPr>
          <a:xfrm>
            <a:off x="4649096" y="224491"/>
            <a:ext cx="1332156"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b="0" i="0" u="none" strike="noStrike" cap="none">
                <a:solidFill>
                  <a:srgbClr val="FEFEFE"/>
                </a:solidFill>
                <a:latin typeface="Century Gothic"/>
                <a:ea typeface="Century Gothic"/>
                <a:cs typeface="Century Gothic"/>
                <a:sym typeface="Century Gothic"/>
              </a:defRPr>
            </a:lvl1pPr>
            <a:lvl2pPr marL="0" marR="0" lvl="1" indent="0" algn="l" rtl="0">
              <a:spcBef>
                <a:spcPts val="0"/>
              </a:spcBef>
              <a:buNone/>
              <a:defRPr sz="1200" b="0" i="0" u="none" strike="noStrike" cap="none">
                <a:solidFill>
                  <a:srgbClr val="FEFEFE"/>
                </a:solidFill>
                <a:latin typeface="Century Gothic"/>
                <a:ea typeface="Century Gothic"/>
                <a:cs typeface="Century Gothic"/>
                <a:sym typeface="Century Gothic"/>
              </a:defRPr>
            </a:lvl2pPr>
            <a:lvl3pPr marL="0" marR="0" lvl="2" indent="0" algn="l" rtl="0">
              <a:spcBef>
                <a:spcPts val="0"/>
              </a:spcBef>
              <a:buNone/>
              <a:defRPr sz="1200" b="0" i="0" u="none" strike="noStrike" cap="none">
                <a:solidFill>
                  <a:srgbClr val="FEFEFE"/>
                </a:solidFill>
                <a:latin typeface="Century Gothic"/>
                <a:ea typeface="Century Gothic"/>
                <a:cs typeface="Century Gothic"/>
                <a:sym typeface="Century Gothic"/>
              </a:defRPr>
            </a:lvl3pPr>
            <a:lvl4pPr marL="0" marR="0" lvl="3" indent="0" algn="l" rtl="0">
              <a:spcBef>
                <a:spcPts val="0"/>
              </a:spcBef>
              <a:buNone/>
              <a:defRPr sz="1200" b="0" i="0" u="none" strike="noStrike" cap="none">
                <a:solidFill>
                  <a:srgbClr val="FEFEFE"/>
                </a:solidFill>
                <a:latin typeface="Century Gothic"/>
                <a:ea typeface="Century Gothic"/>
                <a:cs typeface="Century Gothic"/>
                <a:sym typeface="Century Gothic"/>
              </a:defRPr>
            </a:lvl4pPr>
            <a:lvl5pPr marL="0" marR="0" lvl="4" indent="0" algn="l" rtl="0">
              <a:spcBef>
                <a:spcPts val="0"/>
              </a:spcBef>
              <a:buNone/>
              <a:defRPr sz="1200" b="0" i="0" u="none" strike="noStrike" cap="none">
                <a:solidFill>
                  <a:srgbClr val="FEFEFE"/>
                </a:solidFill>
                <a:latin typeface="Century Gothic"/>
                <a:ea typeface="Century Gothic"/>
                <a:cs typeface="Century Gothic"/>
                <a:sym typeface="Century Gothic"/>
              </a:defRPr>
            </a:lvl5pPr>
            <a:lvl6pPr marL="0" marR="0" lvl="5" indent="0" algn="l" rtl="0">
              <a:spcBef>
                <a:spcPts val="0"/>
              </a:spcBef>
              <a:buNone/>
              <a:defRPr sz="1200" b="0" i="0" u="none" strike="noStrike" cap="none">
                <a:solidFill>
                  <a:srgbClr val="FEFEFE"/>
                </a:solidFill>
                <a:latin typeface="Century Gothic"/>
                <a:ea typeface="Century Gothic"/>
                <a:cs typeface="Century Gothic"/>
                <a:sym typeface="Century Gothic"/>
              </a:defRPr>
            </a:lvl6pPr>
            <a:lvl7pPr marL="0" marR="0" lvl="6" indent="0" algn="l" rtl="0">
              <a:spcBef>
                <a:spcPts val="0"/>
              </a:spcBef>
              <a:buNone/>
              <a:defRPr sz="1200" b="0" i="0" u="none" strike="noStrike" cap="none">
                <a:solidFill>
                  <a:srgbClr val="FEFEFE"/>
                </a:solidFill>
                <a:latin typeface="Century Gothic"/>
                <a:ea typeface="Century Gothic"/>
                <a:cs typeface="Century Gothic"/>
                <a:sym typeface="Century Gothic"/>
              </a:defRPr>
            </a:lvl7pPr>
            <a:lvl8pPr marL="0" marR="0" lvl="7" indent="0" algn="l" rtl="0">
              <a:spcBef>
                <a:spcPts val="0"/>
              </a:spcBef>
              <a:buNone/>
              <a:defRPr sz="1200" b="0" i="0" u="none" strike="noStrike" cap="none">
                <a:solidFill>
                  <a:srgbClr val="FEFEFE"/>
                </a:solidFill>
                <a:latin typeface="Century Gothic"/>
                <a:ea typeface="Century Gothic"/>
                <a:cs typeface="Century Gothic"/>
                <a:sym typeface="Century Gothic"/>
              </a:defRPr>
            </a:lvl8pPr>
            <a:lvl9pPr marL="0" marR="0" lvl="8" indent="0" algn="l" rtl="0">
              <a:spcBef>
                <a:spcPts val="0"/>
              </a:spcBef>
              <a:buNone/>
              <a:defRPr sz="1200" b="0" i="0" u="none" strike="noStrike" cap="none">
                <a:solidFill>
                  <a:srgbClr val="FEFEFE"/>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tile tx="0" ty="0" sx="90000" sy="90000" flip="xy" algn="tl"/>
        </a:blipFill>
        <a:effectLst/>
      </p:bgPr>
    </p:bg>
    <p:spTree>
      <p:nvGrpSpPr>
        <p:cNvPr id="1" name="Shape 251"/>
        <p:cNvGrpSpPr/>
        <p:nvPr/>
      </p:nvGrpSpPr>
      <p:grpSpPr>
        <a:xfrm>
          <a:off x="0" y="0"/>
          <a:ext cx="0" cy="0"/>
          <a:chOff x="0" y="0"/>
          <a:chExt cx="0" cy="0"/>
        </a:xfrm>
      </p:grpSpPr>
      <p:sp>
        <p:nvSpPr>
          <p:cNvPr id="252" name="Google Shape;252;p13"/>
          <p:cNvSpPr/>
          <p:nvPr/>
        </p:nvSpPr>
        <p:spPr>
          <a:xfrm>
            <a:off x="-815927" y="-815922"/>
            <a:ext cx="1638887" cy="1638887"/>
          </a:xfrm>
          <a:prstGeom prst="pie">
            <a:avLst>
              <a:gd name="adj1" fmla="val 0"/>
              <a:gd name="adj2" fmla="val 5402120"/>
            </a:avLst>
          </a:prstGeom>
          <a:solidFill>
            <a:srgbClr val="FEF9FC">
              <a:alpha val="32941"/>
            </a:srgbClr>
          </a:solidFill>
          <a:ln w="9525" cap="rnd" cmpd="sng">
            <a:solidFill>
              <a:srgbClr val="D4BEC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Gill Sans"/>
              <a:buNone/>
            </a:pPr>
            <a:endParaRPr sz="1800" b="0" i="0" u="none" strike="noStrike" cap="none">
              <a:solidFill>
                <a:srgbClr val="FFFFFF"/>
              </a:solidFill>
              <a:latin typeface="Gill Sans"/>
              <a:ea typeface="Gill Sans"/>
              <a:cs typeface="Gill Sans"/>
              <a:sym typeface="Gill Sans"/>
            </a:endParaRPr>
          </a:p>
        </p:txBody>
      </p:sp>
      <p:sp>
        <p:nvSpPr>
          <p:cNvPr id="253" name="Google Shape;253;p13"/>
          <p:cNvSpPr/>
          <p:nvPr/>
        </p:nvSpPr>
        <p:spPr>
          <a:xfrm>
            <a:off x="168816" y="21102"/>
            <a:ext cx="1702191" cy="1702191"/>
          </a:xfrm>
          <a:prstGeom prst="ellipse">
            <a:avLst/>
          </a:prstGeom>
          <a:noFill/>
          <a:ln w="27300" cap="rnd" cmpd="sng">
            <a:solidFill>
              <a:srgbClr val="FFEFF5"/>
            </a:solidFill>
            <a:prstDash val="solid"/>
            <a:round/>
            <a:headEnd type="none" w="sm" len="sm"/>
            <a:tailEnd type="none" w="sm" len="sm"/>
          </a:ln>
          <a:effectLst>
            <a:outerShdw blurRad="25400" dist="25400" dir="5400000" algn="tl" rotWithShape="0">
              <a:srgbClr val="B4A5AB">
                <a:alpha val="8470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Gill Sans"/>
              <a:buNone/>
            </a:pPr>
            <a:endParaRPr sz="1800" b="0" i="0" u="none" strike="noStrike" cap="none">
              <a:solidFill>
                <a:srgbClr val="FFFFFF"/>
              </a:solidFill>
              <a:latin typeface="Gill Sans"/>
              <a:ea typeface="Gill Sans"/>
              <a:cs typeface="Gill Sans"/>
              <a:sym typeface="Gill Sans"/>
            </a:endParaRPr>
          </a:p>
        </p:txBody>
      </p:sp>
      <p:sp>
        <p:nvSpPr>
          <p:cNvPr id="254" name="Google Shape;254;p13"/>
          <p:cNvSpPr/>
          <p:nvPr/>
        </p:nvSpPr>
        <p:spPr>
          <a:xfrm rot="2315675">
            <a:off x="182881" y="1055077"/>
            <a:ext cx="1125717" cy="1102624"/>
          </a:xfrm>
          <a:prstGeom prst="donut">
            <a:avLst>
              <a:gd name="adj" fmla="val 11833"/>
            </a:avLst>
          </a:prstGeom>
          <a:gradFill>
            <a:gsLst>
              <a:gs pos="0">
                <a:srgbClr val="FDF9F9">
                  <a:alpha val="69803"/>
                </a:srgbClr>
              </a:gs>
              <a:gs pos="70000">
                <a:srgbClr val="FEFEFE">
                  <a:alpha val="54901"/>
                </a:srgbClr>
              </a:gs>
              <a:gs pos="100000">
                <a:srgbClr val="E6B9CC">
                  <a:alpha val="60000"/>
                </a:srgbClr>
              </a:gs>
            </a:gsLst>
            <a:path path="circle">
              <a:fillToRect r="100000" b="100000"/>
            </a:path>
            <a:tileRect l="-100000" t="-100000"/>
          </a:gradFill>
          <a:ln w="9525" cap="rnd" cmpd="sng">
            <a:solidFill>
              <a:srgbClr val="C7B1B9"/>
            </a:solidFill>
            <a:prstDash val="solid"/>
            <a:round/>
            <a:headEnd type="none" w="sm" len="sm"/>
            <a:tailEnd type="none" w="sm" len="sm"/>
          </a:ln>
          <a:effectLst>
            <a:outerShdw blurRad="12700" dist="15000" dir="4500000" algn="tl" rotWithShape="0">
              <a:srgbClr val="574F53">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Gill Sans"/>
              <a:buNone/>
            </a:pPr>
            <a:endParaRPr sz="1800" b="0" i="0" u="none" strike="noStrike" cap="none">
              <a:solidFill>
                <a:srgbClr val="FFFFFF"/>
              </a:solidFill>
              <a:latin typeface="Gill Sans"/>
              <a:ea typeface="Gill Sans"/>
              <a:cs typeface="Gill Sans"/>
              <a:sym typeface="Gill Sans"/>
            </a:endParaRPr>
          </a:p>
        </p:txBody>
      </p:sp>
      <p:sp>
        <p:nvSpPr>
          <p:cNvPr id="255" name="Google Shape;255;p13"/>
          <p:cNvSpPr/>
          <p:nvPr/>
        </p:nvSpPr>
        <p:spPr>
          <a:xfrm>
            <a:off x="1012873" y="-54"/>
            <a:ext cx="8131127" cy="685805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Gill Sans"/>
              <a:buNone/>
            </a:pPr>
            <a:endParaRPr sz="1800" b="0" i="0" u="none" strike="noStrike" cap="none">
              <a:solidFill>
                <a:srgbClr val="FFFFFF"/>
              </a:solidFill>
              <a:latin typeface="Gill Sans"/>
              <a:ea typeface="Gill Sans"/>
              <a:cs typeface="Gill Sans"/>
              <a:sym typeface="Gill Sans"/>
            </a:endParaRPr>
          </a:p>
        </p:txBody>
      </p:sp>
      <p:sp>
        <p:nvSpPr>
          <p:cNvPr id="256" name="Google Shape;256;p13"/>
          <p:cNvSpPr txBox="1">
            <a:spLocks noGrp="1"/>
          </p:cNvSpPr>
          <p:nvPr>
            <p:ph type="title"/>
          </p:nvPr>
        </p:nvSpPr>
        <p:spPr>
          <a:xfrm>
            <a:off x="1435608" y="274638"/>
            <a:ext cx="7498080" cy="11430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C22DA4"/>
              </a:buClr>
              <a:buSzPts val="4300"/>
              <a:buFont typeface="Gill Sans"/>
              <a:buNone/>
              <a:defRPr sz="4300" b="0" i="0" u="none" strike="noStrike" cap="none">
                <a:solidFill>
                  <a:srgbClr val="C22DA4"/>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7" name="Google Shape;257;p13"/>
          <p:cNvSpPr txBox="1">
            <a:spLocks noGrp="1"/>
          </p:cNvSpPr>
          <p:nvPr>
            <p:ph type="body" idx="1"/>
          </p:nvPr>
        </p:nvSpPr>
        <p:spPr>
          <a:xfrm>
            <a:off x="1435608" y="1447800"/>
            <a:ext cx="7498080" cy="4800600"/>
          </a:xfrm>
          <a:prstGeom prst="rect">
            <a:avLst/>
          </a:prstGeom>
          <a:noFill/>
          <a:ln>
            <a:noFill/>
          </a:ln>
        </p:spPr>
        <p:txBody>
          <a:bodyPr spcFirstLastPara="1" wrap="square" lIns="91425" tIns="45700" rIns="91425" bIns="45700" anchor="t" anchorCtr="0">
            <a:noAutofit/>
          </a:bodyPr>
          <a:lstStyle>
            <a:lvl1pPr marL="457200" marR="0" lvl="0" indent="-391160" algn="l" rtl="0">
              <a:lnSpc>
                <a:spcPct val="100000"/>
              </a:lnSpc>
              <a:spcBef>
                <a:spcPts val="600"/>
              </a:spcBef>
              <a:spcAft>
                <a:spcPts val="0"/>
              </a:spcAft>
              <a:buClr>
                <a:schemeClr val="accent1"/>
              </a:buClr>
              <a:buSzPts val="2560"/>
              <a:buFont typeface="Noto Sans Symbols"/>
              <a:buChar char="●"/>
              <a:defRPr sz="3200" b="0" i="0" u="none" strike="noStrike" cap="none">
                <a:solidFill>
                  <a:schemeClr val="dk1"/>
                </a:solidFill>
                <a:latin typeface="Gill Sans"/>
                <a:ea typeface="Gill Sans"/>
                <a:cs typeface="Gill Sans"/>
                <a:sym typeface="Gill Sans"/>
              </a:defRPr>
            </a:lvl1pPr>
            <a:lvl2pPr marL="914400" marR="0" lvl="1" indent="-406400" algn="l" rtl="0">
              <a:lnSpc>
                <a:spcPct val="100000"/>
              </a:lnSpc>
              <a:spcBef>
                <a:spcPts val="550"/>
              </a:spcBef>
              <a:spcAft>
                <a:spcPts val="0"/>
              </a:spcAft>
              <a:buClr>
                <a:schemeClr val="accent1"/>
              </a:buClr>
              <a:buSzPts val="2800"/>
              <a:buFont typeface="Verdana"/>
              <a:buChar char="◦"/>
              <a:defRPr sz="2800" b="0" i="0" u="none" strike="noStrike" cap="none">
                <a:solidFill>
                  <a:schemeClr val="dk1"/>
                </a:solidFill>
                <a:latin typeface="Gill Sans"/>
                <a:ea typeface="Gill Sans"/>
                <a:cs typeface="Gill Sans"/>
                <a:sym typeface="Gill Sans"/>
              </a:defRPr>
            </a:lvl2pPr>
            <a:lvl3pPr marL="1371600" marR="0" lvl="2" indent="-381000" algn="l" rtl="0">
              <a:lnSpc>
                <a:spcPct val="100000"/>
              </a:lnSpc>
              <a:spcBef>
                <a:spcPts val="480"/>
              </a:spcBef>
              <a:spcAft>
                <a:spcPts val="0"/>
              </a:spcAft>
              <a:buClr>
                <a:schemeClr val="accent2"/>
              </a:buClr>
              <a:buSzPts val="2400"/>
              <a:buFont typeface="Noto Sans Symbols"/>
              <a:buChar char="⚫"/>
              <a:defRPr sz="2400" b="0" i="0" u="none" strike="noStrike" cap="none">
                <a:solidFill>
                  <a:schemeClr val="dk1"/>
                </a:solidFill>
                <a:latin typeface="Gill Sans"/>
                <a:ea typeface="Gill Sans"/>
                <a:cs typeface="Gill Sans"/>
                <a:sym typeface="Gill Sans"/>
              </a:defRPr>
            </a:lvl3pPr>
            <a:lvl4pPr marL="1828800" marR="0" lvl="3" indent="-355600" algn="l" rtl="0">
              <a:lnSpc>
                <a:spcPct val="100000"/>
              </a:lnSpc>
              <a:spcBef>
                <a:spcPts val="400"/>
              </a:spcBef>
              <a:spcAft>
                <a:spcPts val="0"/>
              </a:spcAft>
              <a:buClr>
                <a:schemeClr val="accent3"/>
              </a:buClr>
              <a:buSzPts val="2000"/>
              <a:buFont typeface="Noto Sans Symbols"/>
              <a:buChar char="⚫"/>
              <a:defRPr sz="2000" b="0" i="0" u="none" strike="noStrike" cap="none">
                <a:solidFill>
                  <a:schemeClr val="dk1"/>
                </a:solidFill>
                <a:latin typeface="Gill Sans"/>
                <a:ea typeface="Gill Sans"/>
                <a:cs typeface="Gill Sans"/>
                <a:sym typeface="Gill Sans"/>
              </a:defRPr>
            </a:lvl4pPr>
            <a:lvl5pPr marL="2286000" marR="0" lvl="4" indent="-355600" algn="l" rtl="0">
              <a:lnSpc>
                <a:spcPct val="100000"/>
              </a:lnSpc>
              <a:spcBef>
                <a:spcPts val="400"/>
              </a:spcBef>
              <a:spcAft>
                <a:spcPts val="0"/>
              </a:spcAft>
              <a:buClr>
                <a:schemeClr val="accent4"/>
              </a:buClr>
              <a:buSzPts val="2000"/>
              <a:buFont typeface="Noto Sans Symbols"/>
              <a:buChar char="⚫"/>
              <a:defRPr sz="2000" b="0" i="0" u="none" strike="noStrike" cap="none">
                <a:solidFill>
                  <a:schemeClr val="dk1"/>
                </a:solidFill>
                <a:latin typeface="Gill Sans"/>
                <a:ea typeface="Gill Sans"/>
                <a:cs typeface="Gill Sans"/>
                <a:sym typeface="Gill Sans"/>
              </a:defRPr>
            </a:lvl5pPr>
            <a:lvl6pPr marL="2743200" marR="0" lvl="5" indent="-355600" algn="l" rtl="0">
              <a:lnSpc>
                <a:spcPct val="100000"/>
              </a:lnSpc>
              <a:spcBef>
                <a:spcPts val="400"/>
              </a:spcBef>
              <a:spcAft>
                <a:spcPts val="0"/>
              </a:spcAft>
              <a:buClr>
                <a:schemeClr val="accent5"/>
              </a:buClr>
              <a:buSzPts val="2000"/>
              <a:buFont typeface="Noto Sans Symbols"/>
              <a:buChar char="⚫"/>
              <a:defRPr sz="2000" b="0" i="0" u="none" strike="noStrike" cap="none">
                <a:solidFill>
                  <a:schemeClr val="dk1"/>
                </a:solidFill>
                <a:latin typeface="Gill Sans"/>
                <a:ea typeface="Gill Sans"/>
                <a:cs typeface="Gill Sans"/>
                <a:sym typeface="Gill Sans"/>
              </a:defRPr>
            </a:lvl6pPr>
            <a:lvl7pPr marL="3200400" marR="0" lvl="6"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Gill Sans"/>
                <a:ea typeface="Gill Sans"/>
                <a:cs typeface="Gill Sans"/>
                <a:sym typeface="Gill Sans"/>
              </a:defRPr>
            </a:lvl7pPr>
            <a:lvl8pPr marL="3657600" marR="0" lvl="7"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Gill Sans"/>
                <a:ea typeface="Gill Sans"/>
                <a:cs typeface="Gill Sans"/>
                <a:sym typeface="Gill Sans"/>
              </a:defRPr>
            </a:lvl8pPr>
            <a:lvl9pPr marL="4114800" marR="0" lvl="8"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Gill Sans"/>
                <a:ea typeface="Gill Sans"/>
                <a:cs typeface="Gill Sans"/>
                <a:sym typeface="Gill Sans"/>
              </a:defRPr>
            </a:lvl9pPr>
          </a:lstStyle>
          <a:p>
            <a:endParaRPr/>
          </a:p>
        </p:txBody>
      </p:sp>
      <p:sp>
        <p:nvSpPr>
          <p:cNvPr id="258" name="Google Shape;258;p13"/>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marR="0" lvl="0" algn="r" rtl="0">
              <a:spcBef>
                <a:spcPts val="0"/>
              </a:spcBef>
              <a:spcAft>
                <a:spcPts val="0"/>
              </a:spcAft>
              <a:buSzPts val="1400"/>
              <a:buNone/>
              <a:defRPr sz="1200" b="0" i="0" u="none" strike="noStrike" cap="none">
                <a:solidFill>
                  <a:srgbClr val="B7A3AB"/>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259" name="Google Shape;259;p13"/>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rgbClr val="B7A3AB"/>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260" name="Google Shape;260;p13"/>
          <p:cNvSpPr txBox="1">
            <a:spLocks noGrp="1"/>
          </p:cNvSpPr>
          <p:nvPr>
            <p:ph type="sldNum" idx="12"/>
          </p:nvPr>
        </p:nvSpPr>
        <p:spPr>
          <a:xfrm>
            <a:off x="8613648"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B7A3AB"/>
              </a:buClr>
              <a:buSzPts val="1200"/>
              <a:buFont typeface="Gill Sans"/>
              <a:buNone/>
              <a:defRPr sz="1200" b="0" i="0" u="none" strike="noStrike" cap="none">
                <a:solidFill>
                  <a:srgbClr val="B7A3AB"/>
                </a:solidFill>
                <a:latin typeface="Gill Sans"/>
                <a:ea typeface="Gill Sans"/>
                <a:cs typeface="Gill Sans"/>
                <a:sym typeface="Gill Sans"/>
              </a:defRPr>
            </a:lvl1pPr>
            <a:lvl2pPr marL="0" marR="0" lvl="1" indent="0" algn="ctr" rtl="0">
              <a:lnSpc>
                <a:spcPct val="100000"/>
              </a:lnSpc>
              <a:spcBef>
                <a:spcPts val="0"/>
              </a:spcBef>
              <a:spcAft>
                <a:spcPts val="0"/>
              </a:spcAft>
              <a:buClr>
                <a:srgbClr val="B7A3AB"/>
              </a:buClr>
              <a:buSzPts val="1200"/>
              <a:buFont typeface="Gill Sans"/>
              <a:buNone/>
              <a:defRPr sz="1200" b="0" i="0" u="none" strike="noStrike" cap="none">
                <a:solidFill>
                  <a:srgbClr val="B7A3AB"/>
                </a:solidFill>
                <a:latin typeface="Gill Sans"/>
                <a:ea typeface="Gill Sans"/>
                <a:cs typeface="Gill Sans"/>
                <a:sym typeface="Gill Sans"/>
              </a:defRPr>
            </a:lvl2pPr>
            <a:lvl3pPr marL="0" marR="0" lvl="2" indent="0" algn="ctr" rtl="0">
              <a:lnSpc>
                <a:spcPct val="100000"/>
              </a:lnSpc>
              <a:spcBef>
                <a:spcPts val="0"/>
              </a:spcBef>
              <a:spcAft>
                <a:spcPts val="0"/>
              </a:spcAft>
              <a:buClr>
                <a:srgbClr val="B7A3AB"/>
              </a:buClr>
              <a:buSzPts val="1200"/>
              <a:buFont typeface="Gill Sans"/>
              <a:buNone/>
              <a:defRPr sz="1200" b="0" i="0" u="none" strike="noStrike" cap="none">
                <a:solidFill>
                  <a:srgbClr val="B7A3AB"/>
                </a:solidFill>
                <a:latin typeface="Gill Sans"/>
                <a:ea typeface="Gill Sans"/>
                <a:cs typeface="Gill Sans"/>
                <a:sym typeface="Gill Sans"/>
              </a:defRPr>
            </a:lvl3pPr>
            <a:lvl4pPr marL="0" marR="0" lvl="3" indent="0" algn="ctr" rtl="0">
              <a:lnSpc>
                <a:spcPct val="100000"/>
              </a:lnSpc>
              <a:spcBef>
                <a:spcPts val="0"/>
              </a:spcBef>
              <a:spcAft>
                <a:spcPts val="0"/>
              </a:spcAft>
              <a:buClr>
                <a:srgbClr val="B7A3AB"/>
              </a:buClr>
              <a:buSzPts val="1200"/>
              <a:buFont typeface="Gill Sans"/>
              <a:buNone/>
              <a:defRPr sz="1200" b="0" i="0" u="none" strike="noStrike" cap="none">
                <a:solidFill>
                  <a:srgbClr val="B7A3AB"/>
                </a:solidFill>
                <a:latin typeface="Gill Sans"/>
                <a:ea typeface="Gill Sans"/>
                <a:cs typeface="Gill Sans"/>
                <a:sym typeface="Gill Sans"/>
              </a:defRPr>
            </a:lvl4pPr>
            <a:lvl5pPr marL="0" marR="0" lvl="4" indent="0" algn="ctr" rtl="0">
              <a:lnSpc>
                <a:spcPct val="100000"/>
              </a:lnSpc>
              <a:spcBef>
                <a:spcPts val="0"/>
              </a:spcBef>
              <a:spcAft>
                <a:spcPts val="0"/>
              </a:spcAft>
              <a:buClr>
                <a:srgbClr val="B7A3AB"/>
              </a:buClr>
              <a:buSzPts val="1200"/>
              <a:buFont typeface="Gill Sans"/>
              <a:buNone/>
              <a:defRPr sz="1200" b="0" i="0" u="none" strike="noStrike" cap="none">
                <a:solidFill>
                  <a:srgbClr val="B7A3AB"/>
                </a:solidFill>
                <a:latin typeface="Gill Sans"/>
                <a:ea typeface="Gill Sans"/>
                <a:cs typeface="Gill Sans"/>
                <a:sym typeface="Gill Sans"/>
              </a:defRPr>
            </a:lvl5pPr>
            <a:lvl6pPr marL="0" marR="0" lvl="5" indent="0" algn="ctr" rtl="0">
              <a:lnSpc>
                <a:spcPct val="100000"/>
              </a:lnSpc>
              <a:spcBef>
                <a:spcPts val="0"/>
              </a:spcBef>
              <a:spcAft>
                <a:spcPts val="0"/>
              </a:spcAft>
              <a:buClr>
                <a:srgbClr val="B7A3AB"/>
              </a:buClr>
              <a:buSzPts val="1200"/>
              <a:buFont typeface="Gill Sans"/>
              <a:buNone/>
              <a:defRPr sz="1200" b="0" i="0" u="none" strike="noStrike" cap="none">
                <a:solidFill>
                  <a:srgbClr val="B7A3AB"/>
                </a:solidFill>
                <a:latin typeface="Gill Sans"/>
                <a:ea typeface="Gill Sans"/>
                <a:cs typeface="Gill Sans"/>
                <a:sym typeface="Gill Sans"/>
              </a:defRPr>
            </a:lvl6pPr>
            <a:lvl7pPr marL="0" marR="0" lvl="6" indent="0" algn="ctr" rtl="0">
              <a:lnSpc>
                <a:spcPct val="100000"/>
              </a:lnSpc>
              <a:spcBef>
                <a:spcPts val="0"/>
              </a:spcBef>
              <a:spcAft>
                <a:spcPts val="0"/>
              </a:spcAft>
              <a:buClr>
                <a:srgbClr val="B7A3AB"/>
              </a:buClr>
              <a:buSzPts val="1200"/>
              <a:buFont typeface="Gill Sans"/>
              <a:buNone/>
              <a:defRPr sz="1200" b="0" i="0" u="none" strike="noStrike" cap="none">
                <a:solidFill>
                  <a:srgbClr val="B7A3AB"/>
                </a:solidFill>
                <a:latin typeface="Gill Sans"/>
                <a:ea typeface="Gill Sans"/>
                <a:cs typeface="Gill Sans"/>
                <a:sym typeface="Gill Sans"/>
              </a:defRPr>
            </a:lvl7pPr>
            <a:lvl8pPr marL="0" marR="0" lvl="7" indent="0" algn="ctr" rtl="0">
              <a:lnSpc>
                <a:spcPct val="100000"/>
              </a:lnSpc>
              <a:spcBef>
                <a:spcPts val="0"/>
              </a:spcBef>
              <a:spcAft>
                <a:spcPts val="0"/>
              </a:spcAft>
              <a:buClr>
                <a:srgbClr val="B7A3AB"/>
              </a:buClr>
              <a:buSzPts val="1200"/>
              <a:buFont typeface="Gill Sans"/>
              <a:buNone/>
              <a:defRPr sz="1200" b="0" i="0" u="none" strike="noStrike" cap="none">
                <a:solidFill>
                  <a:srgbClr val="B7A3AB"/>
                </a:solidFill>
                <a:latin typeface="Gill Sans"/>
                <a:ea typeface="Gill Sans"/>
                <a:cs typeface="Gill Sans"/>
                <a:sym typeface="Gill Sans"/>
              </a:defRPr>
            </a:lvl8pPr>
            <a:lvl9pPr marL="0" marR="0" lvl="8" indent="0" algn="ctr" rtl="0">
              <a:lnSpc>
                <a:spcPct val="100000"/>
              </a:lnSpc>
              <a:spcBef>
                <a:spcPts val="0"/>
              </a:spcBef>
              <a:spcAft>
                <a:spcPts val="0"/>
              </a:spcAft>
              <a:buClr>
                <a:srgbClr val="B7A3AB"/>
              </a:buClr>
              <a:buSzPts val="1200"/>
              <a:buFont typeface="Gill Sans"/>
              <a:buNone/>
              <a:defRPr sz="1200" b="0" i="0" u="none" strike="noStrike" cap="none">
                <a:solidFill>
                  <a:srgbClr val="B7A3AB"/>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US"/>
              <a:t>‹#›</a:t>
            </a:fld>
            <a:endParaRPr/>
          </a:p>
        </p:txBody>
      </p:sp>
      <p:sp>
        <p:nvSpPr>
          <p:cNvPr id="261" name="Google Shape;261;p13"/>
          <p:cNvSpPr/>
          <p:nvPr/>
        </p:nvSpPr>
        <p:spPr>
          <a:xfrm>
            <a:off x="1014984" y="-54"/>
            <a:ext cx="73152" cy="6858054"/>
          </a:xfrm>
          <a:prstGeom prst="rect">
            <a:avLst/>
          </a:prstGeom>
          <a:solidFill>
            <a:schemeClr val="lt1"/>
          </a:solidFill>
          <a:ln>
            <a:noFill/>
          </a:ln>
          <a:effectLst>
            <a:outerShdw blurRad="38550" dist="38000" dir="10800000" algn="tl" rotWithShape="0">
              <a:srgbClr val="756E72">
                <a:alpha val="2470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Gill Sans"/>
              <a:buNone/>
            </a:pPr>
            <a:endParaRPr sz="1800" b="0" i="0" u="none" strike="noStrike" cap="none">
              <a:solidFill>
                <a:srgbClr val="FFFFFF"/>
              </a:solidFill>
              <a:latin typeface="Gill Sans"/>
              <a:ea typeface="Gill Sans"/>
              <a:cs typeface="Gill Sans"/>
              <a:sym typeface="Gill Sans"/>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mcpsmt.org/Page/12856"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hudl.com/jointeam"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25"/>
          <p:cNvSpPr txBox="1">
            <a:spLocks noGrp="1"/>
          </p:cNvSpPr>
          <p:nvPr>
            <p:ph type="ctrTitle"/>
          </p:nvPr>
        </p:nvSpPr>
        <p:spPr>
          <a:xfrm>
            <a:off x="4733365" y="2708476"/>
            <a:ext cx="3572435" cy="170216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accent1"/>
              </a:buClr>
              <a:buSzPts val="3600"/>
              <a:buFont typeface="Century Gothic"/>
              <a:buNone/>
            </a:pPr>
            <a:r>
              <a:rPr lang="en-US" b="1"/>
              <a:t>Track &amp; Field Handbook</a:t>
            </a:r>
            <a:endParaRPr b="1"/>
          </a:p>
        </p:txBody>
      </p:sp>
      <p:sp>
        <p:nvSpPr>
          <p:cNvPr id="347" name="Google Shape;347;p25"/>
          <p:cNvSpPr txBox="1">
            <a:spLocks noGrp="1"/>
          </p:cNvSpPr>
          <p:nvPr>
            <p:ph type="subTitle" idx="1"/>
          </p:nvPr>
        </p:nvSpPr>
        <p:spPr>
          <a:xfrm>
            <a:off x="4733365" y="4421080"/>
            <a:ext cx="3309803" cy="1260629"/>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1368"/>
              <a:buNone/>
            </a:pPr>
            <a:r>
              <a:rPr lang="en-US" b="1" u="sng"/>
              <a:t>Presented By:</a:t>
            </a:r>
            <a:endParaRPr/>
          </a:p>
          <a:p>
            <a:pPr marL="0" lvl="0" indent="0" algn="ctr" rtl="0">
              <a:spcBef>
                <a:spcPts val="360"/>
              </a:spcBef>
              <a:spcAft>
                <a:spcPts val="0"/>
              </a:spcAft>
              <a:buSzPts val="1368"/>
              <a:buNone/>
            </a:pPr>
            <a:r>
              <a:rPr lang="en-US" b="1"/>
              <a:t>Your Coaching Staff</a:t>
            </a:r>
            <a:endParaRPr b="1"/>
          </a:p>
        </p:txBody>
      </p:sp>
      <p:pic>
        <p:nvPicPr>
          <p:cNvPr id="348" name="Google Shape;348;p25"/>
          <p:cNvPicPr preferRelativeResize="0"/>
          <p:nvPr/>
        </p:nvPicPr>
        <p:blipFill rotWithShape="1">
          <a:blip r:embed="rId3">
            <a:alphaModFix/>
          </a:blip>
          <a:srcRect/>
          <a:stretch/>
        </p:blipFill>
        <p:spPr>
          <a:xfrm>
            <a:off x="685800" y="2224520"/>
            <a:ext cx="3124200" cy="23812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31"/>
          <p:cNvSpPr txBox="1">
            <a:spLocks noGrp="1"/>
          </p:cNvSpPr>
          <p:nvPr>
            <p:ph type="title"/>
          </p:nvPr>
        </p:nvSpPr>
        <p:spPr>
          <a:xfrm>
            <a:off x="683115" y="547164"/>
            <a:ext cx="7024800"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accent1"/>
              </a:buClr>
              <a:buSzPts val="4000"/>
              <a:buFont typeface="Century Gothic"/>
              <a:buNone/>
            </a:pPr>
            <a:r>
              <a:rPr lang="en-US" u="sng"/>
              <a:t>Warm Up/Cool Down</a:t>
            </a:r>
            <a:endParaRPr u="sng"/>
          </a:p>
        </p:txBody>
      </p:sp>
      <p:sp>
        <p:nvSpPr>
          <p:cNvPr id="383" name="Google Shape;383;p31"/>
          <p:cNvSpPr txBox="1">
            <a:spLocks noGrp="1"/>
          </p:cNvSpPr>
          <p:nvPr>
            <p:ph type="body" idx="1"/>
          </p:nvPr>
        </p:nvSpPr>
        <p:spPr>
          <a:xfrm>
            <a:off x="1054417" y="1908427"/>
            <a:ext cx="6777300" cy="3509100"/>
          </a:xfrm>
          <a:prstGeom prst="rect">
            <a:avLst/>
          </a:prstGeom>
          <a:noFill/>
          <a:ln>
            <a:noFill/>
          </a:ln>
        </p:spPr>
        <p:txBody>
          <a:bodyPr spcFirstLastPara="1" wrap="square" lIns="91425" tIns="45700" rIns="91425" bIns="45700" anchor="t" anchorCtr="0">
            <a:noAutofit/>
          </a:bodyPr>
          <a:lstStyle/>
          <a:p>
            <a:pPr marL="342900" lvl="0" indent="-274319" algn="l" rtl="0">
              <a:lnSpc>
                <a:spcPct val="90000"/>
              </a:lnSpc>
              <a:spcBef>
                <a:spcPts val="0"/>
              </a:spcBef>
              <a:spcAft>
                <a:spcPts val="0"/>
              </a:spcAft>
              <a:buSzPts val="1824"/>
              <a:buChar char="○"/>
            </a:pPr>
            <a:r>
              <a:rPr lang="en-US" dirty="0"/>
              <a:t>In order to put yourself in a place to be as successful as you can be, we all must get our heart rate up and get blood flowing to our muscles;  this means you need to be sweating.</a:t>
            </a:r>
            <a:endParaRPr dirty="0"/>
          </a:p>
          <a:p>
            <a:pPr marL="342900" lvl="0" indent="-158496" algn="l" rtl="0">
              <a:lnSpc>
                <a:spcPct val="90000"/>
              </a:lnSpc>
              <a:spcBef>
                <a:spcPts val="480"/>
              </a:spcBef>
              <a:spcAft>
                <a:spcPts val="0"/>
              </a:spcAft>
              <a:buSzPts val="1824"/>
              <a:buNone/>
            </a:pPr>
            <a:endParaRPr dirty="0"/>
          </a:p>
          <a:p>
            <a:pPr marL="342900" lvl="0" indent="-274319" algn="l" rtl="0">
              <a:lnSpc>
                <a:spcPct val="90000"/>
              </a:lnSpc>
              <a:spcBef>
                <a:spcPts val="480"/>
              </a:spcBef>
              <a:spcAft>
                <a:spcPts val="0"/>
              </a:spcAft>
              <a:buSzPts val="1824"/>
              <a:buChar char="○"/>
            </a:pPr>
            <a:r>
              <a:rPr lang="en-US" dirty="0"/>
              <a:t>This is applicable for practice and after each event at a meet; you must cool down.</a:t>
            </a:r>
          </a:p>
          <a:p>
            <a:pPr marL="342900" lvl="0" indent="-274319" algn="l" rtl="0">
              <a:lnSpc>
                <a:spcPct val="90000"/>
              </a:lnSpc>
              <a:spcBef>
                <a:spcPts val="480"/>
              </a:spcBef>
              <a:spcAft>
                <a:spcPts val="0"/>
              </a:spcAft>
              <a:buSzPts val="1824"/>
              <a:buChar char="○"/>
            </a:pPr>
            <a:r>
              <a:rPr lang="en-US" b="1" dirty="0"/>
              <a:t>We will do a dynamic warm-up as a team in the gym everyday 5-10 minutes max</a:t>
            </a:r>
            <a:endParaRPr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31"/>
          <p:cNvSpPr txBox="1">
            <a:spLocks noGrp="1"/>
          </p:cNvSpPr>
          <p:nvPr>
            <p:ph type="title"/>
          </p:nvPr>
        </p:nvSpPr>
        <p:spPr>
          <a:xfrm>
            <a:off x="683115" y="547164"/>
            <a:ext cx="7024800" cy="11430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accent1"/>
              </a:buClr>
              <a:buSzPts val="4000"/>
              <a:buFont typeface="Century Gothic"/>
              <a:buNone/>
            </a:pPr>
            <a:r>
              <a:rPr lang="en-US" u="sng" dirty="0"/>
              <a:t>Daily Practice Routine</a:t>
            </a:r>
            <a:endParaRPr u="sng" dirty="0"/>
          </a:p>
        </p:txBody>
      </p:sp>
      <p:sp>
        <p:nvSpPr>
          <p:cNvPr id="383" name="Google Shape;383;p31"/>
          <p:cNvSpPr txBox="1">
            <a:spLocks noGrp="1"/>
          </p:cNvSpPr>
          <p:nvPr>
            <p:ph type="body" idx="1"/>
          </p:nvPr>
        </p:nvSpPr>
        <p:spPr>
          <a:xfrm>
            <a:off x="1054417" y="1908427"/>
            <a:ext cx="6777300" cy="3509100"/>
          </a:xfrm>
          <a:prstGeom prst="rect">
            <a:avLst/>
          </a:prstGeom>
          <a:noFill/>
          <a:ln>
            <a:noFill/>
          </a:ln>
        </p:spPr>
        <p:txBody>
          <a:bodyPr spcFirstLastPara="1" wrap="square" lIns="91425" tIns="45700" rIns="91425" bIns="45700" anchor="t" anchorCtr="0">
            <a:noAutofit/>
          </a:bodyPr>
          <a:lstStyle/>
          <a:p>
            <a:pPr marL="582931" lvl="0" indent="-514350" algn="l" rtl="0">
              <a:lnSpc>
                <a:spcPct val="90000"/>
              </a:lnSpc>
              <a:spcBef>
                <a:spcPts val="0"/>
              </a:spcBef>
              <a:spcAft>
                <a:spcPts val="0"/>
              </a:spcAft>
              <a:buSzPts val="1824"/>
              <a:buFont typeface="+mj-lt"/>
              <a:buAutoNum type="arabicPeriod"/>
            </a:pPr>
            <a:r>
              <a:rPr lang="en-US" sz="2800" b="1" dirty="0"/>
              <a:t>Sign in on your assigned clipboard</a:t>
            </a:r>
          </a:p>
          <a:p>
            <a:pPr marL="582931" lvl="0" indent="-514350" algn="l" rtl="0">
              <a:lnSpc>
                <a:spcPct val="90000"/>
              </a:lnSpc>
              <a:spcBef>
                <a:spcPts val="0"/>
              </a:spcBef>
              <a:spcAft>
                <a:spcPts val="0"/>
              </a:spcAft>
              <a:buSzPts val="1824"/>
              <a:buFont typeface="+mj-lt"/>
              <a:buAutoNum type="arabicPeriod"/>
            </a:pPr>
            <a:r>
              <a:rPr lang="en-US" sz="2800" b="1" dirty="0"/>
              <a:t>Sit down in your squad line</a:t>
            </a:r>
          </a:p>
          <a:p>
            <a:pPr marL="582931" lvl="0" indent="-514350" algn="l" rtl="0">
              <a:lnSpc>
                <a:spcPct val="90000"/>
              </a:lnSpc>
              <a:spcBef>
                <a:spcPts val="0"/>
              </a:spcBef>
              <a:spcAft>
                <a:spcPts val="0"/>
              </a:spcAft>
              <a:buSzPts val="1824"/>
              <a:buFont typeface="+mj-lt"/>
              <a:buAutoNum type="arabicPeriod"/>
            </a:pPr>
            <a:r>
              <a:rPr lang="en-US" sz="2800" b="1" dirty="0"/>
              <a:t>We will do “THE BRIDGE” for 3 minutes</a:t>
            </a:r>
          </a:p>
          <a:p>
            <a:pPr marL="582931" lvl="0" indent="-514350" algn="l" rtl="0">
              <a:lnSpc>
                <a:spcPct val="90000"/>
              </a:lnSpc>
              <a:spcBef>
                <a:spcPts val="0"/>
              </a:spcBef>
              <a:spcAft>
                <a:spcPts val="0"/>
              </a:spcAft>
              <a:buSzPts val="1824"/>
              <a:buFont typeface="+mj-lt"/>
              <a:buAutoNum type="arabicPeriod"/>
            </a:pPr>
            <a:r>
              <a:rPr lang="en-US" sz="2800" b="1" dirty="0"/>
              <a:t>Coach Reynolds will go over Daily Announcements</a:t>
            </a:r>
          </a:p>
          <a:p>
            <a:pPr marL="582931" lvl="0" indent="-514350" algn="l" rtl="0">
              <a:lnSpc>
                <a:spcPct val="90000"/>
              </a:lnSpc>
              <a:spcBef>
                <a:spcPts val="0"/>
              </a:spcBef>
              <a:spcAft>
                <a:spcPts val="0"/>
              </a:spcAft>
              <a:buSzPts val="1824"/>
              <a:buFont typeface="+mj-lt"/>
              <a:buAutoNum type="arabicPeriod"/>
            </a:pPr>
            <a:r>
              <a:rPr lang="en-US" sz="2800" b="1" dirty="0"/>
              <a:t>Coach Trebesch will do Team warm-up and break us down</a:t>
            </a:r>
          </a:p>
          <a:p>
            <a:pPr marL="582931" lvl="0" indent="-514350" algn="l" rtl="0">
              <a:lnSpc>
                <a:spcPct val="90000"/>
              </a:lnSpc>
              <a:spcBef>
                <a:spcPts val="0"/>
              </a:spcBef>
              <a:spcAft>
                <a:spcPts val="0"/>
              </a:spcAft>
              <a:buSzPts val="1824"/>
              <a:buFont typeface="+mj-lt"/>
              <a:buAutoNum type="arabicPeriod"/>
            </a:pPr>
            <a:r>
              <a:rPr lang="en-US" sz="2800" b="1" dirty="0"/>
              <a:t>You will head to where your event coach is holding practice</a:t>
            </a:r>
          </a:p>
          <a:p>
            <a:pPr marL="342900" lvl="0" indent="-274319" algn="l" rtl="0">
              <a:lnSpc>
                <a:spcPct val="90000"/>
              </a:lnSpc>
              <a:spcBef>
                <a:spcPts val="0"/>
              </a:spcBef>
              <a:spcAft>
                <a:spcPts val="0"/>
              </a:spcAft>
              <a:buSzPts val="1824"/>
              <a:buChar char="○"/>
            </a:pPr>
            <a:endParaRPr b="1" dirty="0"/>
          </a:p>
        </p:txBody>
      </p:sp>
    </p:spTree>
    <p:extLst>
      <p:ext uri="{BB962C8B-B14F-4D97-AF65-F5344CB8AC3E}">
        <p14:creationId xmlns:p14="http://schemas.microsoft.com/office/powerpoint/2010/main" val="221674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32"/>
          <p:cNvSpPr txBox="1">
            <a:spLocks noGrp="1"/>
          </p:cNvSpPr>
          <p:nvPr>
            <p:ph type="title"/>
          </p:nvPr>
        </p:nvSpPr>
        <p:spPr>
          <a:xfrm>
            <a:off x="457200" y="304800"/>
            <a:ext cx="8077200" cy="11430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accent1"/>
              </a:buClr>
              <a:buSzPts val="2400"/>
              <a:buFont typeface="Century Gothic"/>
              <a:buNone/>
            </a:pPr>
            <a:r>
              <a:rPr lang="en-US" sz="2400" b="1" u="sng"/>
              <a:t>What athletes and parents can expect from coaches:</a:t>
            </a:r>
            <a:endParaRPr sz="2400" b="1" u="sng"/>
          </a:p>
        </p:txBody>
      </p:sp>
      <p:sp>
        <p:nvSpPr>
          <p:cNvPr id="389" name="Google Shape;389;p32"/>
          <p:cNvSpPr txBox="1">
            <a:spLocks noGrp="1"/>
          </p:cNvSpPr>
          <p:nvPr>
            <p:ph type="body" idx="1"/>
          </p:nvPr>
        </p:nvSpPr>
        <p:spPr>
          <a:xfrm>
            <a:off x="533400" y="1447800"/>
            <a:ext cx="7866888" cy="4495800"/>
          </a:xfrm>
          <a:prstGeom prst="rect">
            <a:avLst/>
          </a:prstGeom>
          <a:noFill/>
          <a:ln>
            <a:noFill/>
          </a:ln>
        </p:spPr>
        <p:txBody>
          <a:bodyPr spcFirstLastPara="1" wrap="square" lIns="91425" tIns="45700" rIns="91425" bIns="45700" anchor="t" anchorCtr="0">
            <a:noAutofit/>
          </a:bodyPr>
          <a:lstStyle/>
          <a:p>
            <a:pPr marL="342900" lvl="0" indent="-274320" algn="l" rtl="0">
              <a:spcBef>
                <a:spcPts val="0"/>
              </a:spcBef>
              <a:spcAft>
                <a:spcPts val="0"/>
              </a:spcAft>
              <a:buSzPts val="1520"/>
              <a:buChar char="○"/>
            </a:pPr>
            <a:r>
              <a:rPr lang="en-US" dirty="0"/>
              <a:t>Informed, Qualified, and Dedicated to our athletes well-being, health, and success. </a:t>
            </a:r>
            <a:endParaRPr sz="2800" dirty="0"/>
          </a:p>
          <a:p>
            <a:pPr marL="342900" lvl="0" indent="-274320" algn="l" rtl="0">
              <a:spcBef>
                <a:spcPts val="400"/>
              </a:spcBef>
              <a:spcAft>
                <a:spcPts val="0"/>
              </a:spcAft>
              <a:buSzPts val="1520"/>
              <a:buChar char="○"/>
            </a:pPr>
            <a:r>
              <a:rPr lang="en-US" dirty="0"/>
              <a:t>We will always strive to learn more about the events we coach </a:t>
            </a:r>
          </a:p>
          <a:p>
            <a:pPr marL="342900" lvl="0" indent="-274320" algn="l" rtl="0">
              <a:spcBef>
                <a:spcPts val="400"/>
              </a:spcBef>
              <a:spcAft>
                <a:spcPts val="0"/>
              </a:spcAft>
              <a:buSzPts val="1520"/>
              <a:buChar char="○"/>
            </a:pPr>
            <a:r>
              <a:rPr lang="en-US" dirty="0"/>
              <a:t>A healthy and positive environment</a:t>
            </a:r>
            <a:endParaRPr sz="2800" dirty="0"/>
          </a:p>
          <a:p>
            <a:pPr marL="342900" lvl="0" indent="-274320" algn="l" rtl="0">
              <a:spcBef>
                <a:spcPts val="400"/>
              </a:spcBef>
              <a:spcAft>
                <a:spcPts val="0"/>
              </a:spcAft>
              <a:buSzPts val="1520"/>
              <a:buChar char="○"/>
            </a:pPr>
            <a:r>
              <a:rPr lang="en-US" dirty="0"/>
              <a:t>Organized and good communicators.</a:t>
            </a:r>
            <a:endParaRPr sz="2800" dirty="0"/>
          </a:p>
          <a:p>
            <a:pPr marL="342900" lvl="0" indent="-274320" algn="l" rtl="0">
              <a:spcBef>
                <a:spcPts val="400"/>
              </a:spcBef>
              <a:spcAft>
                <a:spcPts val="0"/>
              </a:spcAft>
              <a:buSzPts val="1520"/>
              <a:buChar char="○"/>
            </a:pPr>
            <a:r>
              <a:rPr lang="en-US" dirty="0"/>
              <a:t>Clear and consistent messages throughout the year. </a:t>
            </a:r>
            <a:endParaRPr sz="2800" dirty="0"/>
          </a:p>
          <a:p>
            <a:pPr marL="68580" lvl="0" indent="0" algn="ctr" rtl="0">
              <a:spcBef>
                <a:spcPts val="400"/>
              </a:spcBef>
              <a:spcAft>
                <a:spcPts val="0"/>
              </a:spcAft>
              <a:buSzPts val="1520"/>
              <a:buNone/>
            </a:pPr>
            <a:r>
              <a:rPr lang="en-US" b="1" dirty="0"/>
              <a:t>Routine-The practice routine (pre-practice) will be the same as the meet routine.</a:t>
            </a:r>
            <a:endParaRPr b="1" dirty="0"/>
          </a:p>
          <a:p>
            <a:pPr marL="342900" lvl="0" indent="-177800" algn="l" rtl="0">
              <a:spcBef>
                <a:spcPts val="400"/>
              </a:spcBef>
              <a:spcAft>
                <a:spcPts val="0"/>
              </a:spcAft>
              <a:buSzPts val="1520"/>
              <a:buNone/>
            </a:pPr>
            <a:endParaRPr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33"/>
          <p:cNvSpPr txBox="1">
            <a:spLocks noGrp="1"/>
          </p:cNvSpPr>
          <p:nvPr>
            <p:ph type="title"/>
          </p:nvPr>
        </p:nvSpPr>
        <p:spPr>
          <a:xfrm>
            <a:off x="457200" y="685800"/>
            <a:ext cx="8610600" cy="762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accent1"/>
              </a:buClr>
              <a:buSzPts val="3200"/>
              <a:buFont typeface="Century Gothic"/>
              <a:buNone/>
            </a:pPr>
            <a:r>
              <a:rPr lang="en-US" sz="3200" u="sng"/>
              <a:t>What coaches expect from the athletes:</a:t>
            </a:r>
            <a:endParaRPr sz="3200" u="sng"/>
          </a:p>
        </p:txBody>
      </p:sp>
      <p:sp>
        <p:nvSpPr>
          <p:cNvPr id="395" name="Google Shape;395;p33"/>
          <p:cNvSpPr txBox="1">
            <a:spLocks noGrp="1"/>
          </p:cNvSpPr>
          <p:nvPr>
            <p:ph type="body" idx="1"/>
          </p:nvPr>
        </p:nvSpPr>
        <p:spPr>
          <a:xfrm>
            <a:off x="533400" y="1371600"/>
            <a:ext cx="8153400" cy="5105400"/>
          </a:xfrm>
          <a:prstGeom prst="rect">
            <a:avLst/>
          </a:prstGeom>
          <a:noFill/>
          <a:ln>
            <a:noFill/>
          </a:ln>
        </p:spPr>
        <p:txBody>
          <a:bodyPr spcFirstLastPara="1" wrap="square" lIns="91425" tIns="45700" rIns="91425" bIns="45700" anchor="t" anchorCtr="0">
            <a:noAutofit/>
          </a:bodyPr>
          <a:lstStyle/>
          <a:p>
            <a:pPr marL="82296" lvl="0" indent="0" algn="l" rtl="0">
              <a:spcBef>
                <a:spcPts val="0"/>
              </a:spcBef>
              <a:spcAft>
                <a:spcPts val="0"/>
              </a:spcAft>
              <a:buSzPts val="1824"/>
              <a:buNone/>
            </a:pPr>
            <a:endParaRPr dirty="0"/>
          </a:p>
          <a:p>
            <a:pPr marL="82296" lvl="0" indent="0" algn="l" rtl="0">
              <a:spcBef>
                <a:spcPts val="480"/>
              </a:spcBef>
              <a:spcAft>
                <a:spcPts val="0"/>
              </a:spcAft>
              <a:buSzPts val="1824"/>
              <a:buNone/>
            </a:pPr>
            <a:r>
              <a:rPr lang="en-US" dirty="0"/>
              <a:t>1.  Commit yourself both on and off the track.  </a:t>
            </a:r>
            <a:endParaRPr dirty="0"/>
          </a:p>
          <a:p>
            <a:pPr marL="356616" lvl="1" indent="0" algn="l" rtl="0">
              <a:spcBef>
                <a:spcPts val="580"/>
              </a:spcBef>
              <a:spcAft>
                <a:spcPts val="0"/>
              </a:spcAft>
              <a:buSzPts val="1672"/>
              <a:buNone/>
            </a:pPr>
            <a:r>
              <a:rPr lang="en-US" dirty="0"/>
              <a:t>~</a:t>
            </a:r>
            <a:r>
              <a:rPr lang="en-US" sz="2900" dirty="0"/>
              <a:t>Do the best you can.</a:t>
            </a:r>
            <a:endParaRPr dirty="0"/>
          </a:p>
          <a:p>
            <a:pPr marL="82296" lvl="0" indent="0" algn="l" rtl="0">
              <a:spcBef>
                <a:spcPts val="480"/>
              </a:spcBef>
              <a:spcAft>
                <a:spcPts val="0"/>
              </a:spcAft>
              <a:buSzPts val="1824"/>
              <a:buNone/>
            </a:pPr>
            <a:r>
              <a:rPr lang="en-US" dirty="0"/>
              <a:t>2. Be on time and be ready to work hard everyday!</a:t>
            </a:r>
            <a:endParaRPr dirty="0"/>
          </a:p>
          <a:p>
            <a:pPr marL="539496" lvl="0" indent="-457200" algn="l" rtl="0">
              <a:spcBef>
                <a:spcPts val="480"/>
              </a:spcBef>
              <a:spcAft>
                <a:spcPts val="0"/>
              </a:spcAft>
              <a:buSzPts val="1824"/>
              <a:buAutoNum type="arabicPeriod" startAt="3"/>
            </a:pPr>
            <a:r>
              <a:rPr lang="en-US" dirty="0"/>
              <a:t>Encourage each other. You are committed to the team and our policies will follow that. </a:t>
            </a:r>
          </a:p>
          <a:p>
            <a:pPr marL="539496" lvl="0" indent="-457200" algn="l" rtl="0">
              <a:spcBef>
                <a:spcPts val="480"/>
              </a:spcBef>
              <a:spcAft>
                <a:spcPts val="0"/>
              </a:spcAft>
              <a:buSzPts val="1824"/>
              <a:buAutoNum type="arabicPeriod" startAt="3"/>
            </a:pPr>
            <a:r>
              <a:rPr lang="en-US" dirty="0"/>
              <a:t>Constantly communicating with coaches when you will be gone, when you will be at other events and most importantly </a:t>
            </a:r>
            <a:r>
              <a:rPr lang="en-US" b="1" u="sng" dirty="0"/>
              <a:t>when you don’t feel healthy</a:t>
            </a:r>
            <a:r>
              <a:rPr lang="en-US" dirty="0"/>
              <a:t>.</a:t>
            </a:r>
          </a:p>
          <a:p>
            <a:pPr marL="539496" lvl="0" indent="-457200" algn="l" rtl="0">
              <a:spcBef>
                <a:spcPts val="480"/>
              </a:spcBef>
              <a:spcAft>
                <a:spcPts val="0"/>
              </a:spcAft>
              <a:buSzPts val="1824"/>
              <a:buAutoNum type="arabicPeriod" startAt="3"/>
            </a:pPr>
            <a:r>
              <a:rPr lang="en-US" dirty="0"/>
              <a:t>Proactive, not Reactive.</a:t>
            </a:r>
            <a:endParaRPr dirty="0"/>
          </a:p>
          <a:p>
            <a:pPr marL="82296" lvl="0" indent="0" algn="l" rtl="0">
              <a:spcBef>
                <a:spcPts val="480"/>
              </a:spcBef>
              <a:spcAft>
                <a:spcPts val="0"/>
              </a:spcAft>
              <a:buSzPts val="1824"/>
              <a:buNone/>
            </a:pPr>
            <a:endParaRPr dirty="0"/>
          </a:p>
          <a:p>
            <a:pPr marL="539496" lvl="0" indent="-341376" algn="l" rtl="0">
              <a:spcBef>
                <a:spcPts val="480"/>
              </a:spcBef>
              <a:spcAft>
                <a:spcPts val="0"/>
              </a:spcAft>
              <a:buSzPts val="1824"/>
              <a:buNone/>
            </a:pP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34"/>
          <p:cNvSpPr txBox="1">
            <a:spLocks noGrp="1"/>
          </p:cNvSpPr>
          <p:nvPr>
            <p:ph type="title"/>
          </p:nvPr>
        </p:nvSpPr>
        <p:spPr>
          <a:xfrm>
            <a:off x="457200" y="304800"/>
            <a:ext cx="8153400" cy="11430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accent1"/>
              </a:buClr>
              <a:buSzPts val="2800"/>
              <a:buFont typeface="Century Gothic"/>
              <a:buNone/>
            </a:pPr>
            <a:r>
              <a:rPr lang="en-US" sz="2800" u="sng"/>
              <a:t>What coaches expect from the athletes:</a:t>
            </a:r>
            <a:endParaRPr sz="2800"/>
          </a:p>
        </p:txBody>
      </p:sp>
      <p:sp>
        <p:nvSpPr>
          <p:cNvPr id="401" name="Google Shape;401;p34"/>
          <p:cNvSpPr txBox="1">
            <a:spLocks noGrp="1"/>
          </p:cNvSpPr>
          <p:nvPr>
            <p:ph type="body" idx="1"/>
          </p:nvPr>
        </p:nvSpPr>
        <p:spPr>
          <a:xfrm>
            <a:off x="1043492" y="1600200"/>
            <a:ext cx="6881308" cy="4191000"/>
          </a:xfrm>
          <a:prstGeom prst="rect">
            <a:avLst/>
          </a:prstGeom>
          <a:noFill/>
          <a:ln>
            <a:noFill/>
          </a:ln>
        </p:spPr>
        <p:txBody>
          <a:bodyPr spcFirstLastPara="1" wrap="square" lIns="91425" tIns="45700" rIns="91425" bIns="45700" anchor="t" anchorCtr="0">
            <a:noAutofit/>
          </a:bodyPr>
          <a:lstStyle/>
          <a:p>
            <a:pPr marL="82296" lvl="0" indent="0" algn="l" rtl="0">
              <a:lnSpc>
                <a:spcPct val="80000"/>
              </a:lnSpc>
              <a:spcBef>
                <a:spcPts val="0"/>
              </a:spcBef>
              <a:spcAft>
                <a:spcPts val="0"/>
              </a:spcAft>
              <a:buSzPts val="1687"/>
              <a:buNone/>
            </a:pPr>
            <a:r>
              <a:rPr lang="en-US" sz="2220" dirty="0"/>
              <a:t>8.  Concentrate on Academics! We will have grade checks and they are FINAL! </a:t>
            </a:r>
            <a:endParaRPr dirty="0"/>
          </a:p>
          <a:p>
            <a:pPr marL="82296" lvl="0" indent="0" algn="l" rtl="0">
              <a:lnSpc>
                <a:spcPct val="80000"/>
              </a:lnSpc>
              <a:spcBef>
                <a:spcPts val="444"/>
              </a:spcBef>
              <a:spcAft>
                <a:spcPts val="0"/>
              </a:spcAft>
              <a:buSzPts val="1687"/>
              <a:buNone/>
            </a:pPr>
            <a:r>
              <a:rPr lang="en-US" sz="2220" dirty="0"/>
              <a:t>   ~Make it to all classes;</a:t>
            </a:r>
            <a:endParaRPr dirty="0"/>
          </a:p>
          <a:p>
            <a:pPr marL="82296" lvl="0" indent="0" algn="l" rtl="0">
              <a:lnSpc>
                <a:spcPct val="80000"/>
              </a:lnSpc>
              <a:spcBef>
                <a:spcPts val="444"/>
              </a:spcBef>
              <a:spcAft>
                <a:spcPts val="0"/>
              </a:spcAft>
              <a:buSzPts val="1687"/>
              <a:buNone/>
            </a:pPr>
            <a:r>
              <a:rPr lang="en-US" sz="2220" dirty="0"/>
              <a:t>   </a:t>
            </a:r>
            <a:r>
              <a:rPr lang="en-US" sz="2220" b="1" dirty="0"/>
              <a:t>~You cannot practice/participate in meets if you have an unexcused absence from school;</a:t>
            </a:r>
            <a:endParaRPr b="1" dirty="0"/>
          </a:p>
          <a:p>
            <a:pPr marL="82296" lvl="0" indent="0" algn="l" rtl="0">
              <a:lnSpc>
                <a:spcPct val="80000"/>
              </a:lnSpc>
              <a:spcBef>
                <a:spcPts val="444"/>
              </a:spcBef>
              <a:spcAft>
                <a:spcPts val="0"/>
              </a:spcAft>
              <a:buSzPts val="1687"/>
              <a:buNone/>
            </a:pPr>
            <a:r>
              <a:rPr lang="en-US" sz="2220" dirty="0"/>
              <a:t>   ~Stay on top of your work;</a:t>
            </a:r>
            <a:endParaRPr dirty="0"/>
          </a:p>
          <a:p>
            <a:pPr marL="0" lvl="0" indent="0" algn="l" rtl="0">
              <a:lnSpc>
                <a:spcPct val="80000"/>
              </a:lnSpc>
              <a:spcBef>
                <a:spcPts val="444"/>
              </a:spcBef>
              <a:spcAft>
                <a:spcPts val="0"/>
              </a:spcAft>
              <a:buSzPts val="1687"/>
              <a:buNone/>
            </a:pPr>
            <a:r>
              <a:rPr lang="en-US" sz="2220" b="1" dirty="0"/>
              <a:t>We will have multiple grade checks this year</a:t>
            </a:r>
            <a:endParaRPr b="1" dirty="0"/>
          </a:p>
          <a:p>
            <a:pPr marL="82296" lvl="0" indent="0" algn="l" rtl="0">
              <a:lnSpc>
                <a:spcPct val="80000"/>
              </a:lnSpc>
              <a:spcBef>
                <a:spcPts val="444"/>
              </a:spcBef>
              <a:spcAft>
                <a:spcPts val="0"/>
              </a:spcAft>
              <a:buSzPts val="1687"/>
              <a:buNone/>
            </a:pPr>
            <a:endParaRPr dirty="0"/>
          </a:p>
          <a:p>
            <a:pPr marL="82296" lvl="0" indent="0" algn="l" rtl="0">
              <a:lnSpc>
                <a:spcPct val="80000"/>
              </a:lnSpc>
              <a:spcBef>
                <a:spcPts val="444"/>
              </a:spcBef>
              <a:spcAft>
                <a:spcPts val="0"/>
              </a:spcAft>
              <a:buSzPts val="1687"/>
              <a:buNone/>
            </a:pPr>
            <a:r>
              <a:rPr lang="en-US" sz="2220" dirty="0"/>
              <a:t>10. Dress Code-White fee pants and long sleeve.  School issued sweatshirt. Pants worn at waist level.</a:t>
            </a:r>
            <a:endParaRPr sz="2220" dirty="0"/>
          </a:p>
          <a:p>
            <a:pPr marL="82296" lvl="0" indent="0" algn="l" rtl="0">
              <a:lnSpc>
                <a:spcPct val="80000"/>
              </a:lnSpc>
              <a:spcBef>
                <a:spcPts val="444"/>
              </a:spcBef>
              <a:spcAft>
                <a:spcPts val="0"/>
              </a:spcAft>
              <a:buSzPts val="1687"/>
              <a:buNone/>
            </a:pPr>
            <a:r>
              <a:rPr lang="en-US" sz="2220" dirty="0"/>
              <a:t>11.  </a:t>
            </a:r>
            <a:r>
              <a:rPr lang="en-US" sz="2220" b="1" i="1" u="sng" dirty="0"/>
              <a:t>NO UNEXCUSED ABSENCES FROM PRACTICE</a:t>
            </a:r>
            <a:r>
              <a:rPr lang="en-US" sz="2220" dirty="0"/>
              <a:t>.</a:t>
            </a:r>
            <a:endParaRPr sz="2220" dirty="0"/>
          </a:p>
          <a:p>
            <a:pPr marL="82296" lvl="0" indent="0" algn="l" rtl="0">
              <a:lnSpc>
                <a:spcPct val="80000"/>
              </a:lnSpc>
              <a:spcBef>
                <a:spcPts val="444"/>
              </a:spcBef>
              <a:spcAft>
                <a:spcPts val="0"/>
              </a:spcAft>
              <a:buSzPts val="1687"/>
              <a:buNone/>
            </a:pPr>
            <a:r>
              <a:rPr lang="en-US" sz="2220" dirty="0"/>
              <a:t>If you skip a practice, you miss the next week. End of Story </a:t>
            </a:r>
            <a:endParaRPr sz="2220" dirty="0"/>
          </a:p>
          <a:p>
            <a:pPr marL="342900" lvl="0" indent="-167182" algn="l" rtl="0">
              <a:lnSpc>
                <a:spcPct val="80000"/>
              </a:lnSpc>
              <a:spcBef>
                <a:spcPts val="444"/>
              </a:spcBef>
              <a:spcAft>
                <a:spcPts val="0"/>
              </a:spcAft>
              <a:buSzPts val="1687"/>
              <a:buNone/>
            </a:pPr>
            <a:endParaRPr sz="222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35"/>
          <p:cNvSpPr txBox="1">
            <a:spLocks noGrp="1"/>
          </p:cNvSpPr>
          <p:nvPr>
            <p:ph type="title"/>
          </p:nvPr>
        </p:nvSpPr>
        <p:spPr>
          <a:xfrm>
            <a:off x="1043490" y="1027664"/>
            <a:ext cx="7024744"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accent1"/>
              </a:buClr>
              <a:buSzPts val="4000"/>
              <a:buFont typeface="Century Gothic"/>
              <a:buNone/>
            </a:pPr>
            <a:r>
              <a:rPr lang="en-US"/>
              <a:t>Unexcused Absences</a:t>
            </a:r>
            <a:endParaRPr/>
          </a:p>
        </p:txBody>
      </p:sp>
      <p:sp>
        <p:nvSpPr>
          <p:cNvPr id="407" name="Google Shape;407;p35"/>
          <p:cNvSpPr txBox="1">
            <a:spLocks noGrp="1"/>
          </p:cNvSpPr>
          <p:nvPr>
            <p:ph type="body" idx="1"/>
          </p:nvPr>
        </p:nvSpPr>
        <p:spPr>
          <a:xfrm>
            <a:off x="1043492" y="2323652"/>
            <a:ext cx="6777317" cy="3508977"/>
          </a:xfrm>
          <a:prstGeom prst="rect">
            <a:avLst/>
          </a:prstGeom>
          <a:noFill/>
          <a:ln>
            <a:noFill/>
          </a:ln>
        </p:spPr>
        <p:txBody>
          <a:bodyPr spcFirstLastPara="1" wrap="square" lIns="91425" tIns="45700" rIns="91425" bIns="45700" anchor="t" anchorCtr="0">
            <a:noAutofit/>
          </a:bodyPr>
          <a:lstStyle/>
          <a:p>
            <a:pPr marL="342900" lvl="0" indent="-274319" algn="l" rtl="0">
              <a:spcBef>
                <a:spcPts val="0"/>
              </a:spcBef>
              <a:spcAft>
                <a:spcPts val="0"/>
              </a:spcAft>
              <a:buSzPts val="1824"/>
              <a:buChar char="○"/>
            </a:pPr>
            <a:r>
              <a:rPr lang="en-US" u="sng" dirty="0">
                <a:solidFill>
                  <a:schemeClr val="hlink"/>
                </a:solidFill>
                <a:hlinkClick r:id="rId3"/>
              </a:rPr>
              <a:t>Pre-Arrange</a:t>
            </a:r>
            <a:endParaRPr dirty="0"/>
          </a:p>
          <a:p>
            <a:pPr marL="640080" lvl="1" indent="-274320" algn="l" rtl="0">
              <a:spcBef>
                <a:spcPts val="440"/>
              </a:spcBef>
              <a:spcAft>
                <a:spcPts val="0"/>
              </a:spcAft>
              <a:buSzPts val="1672"/>
              <a:buChar char="○"/>
            </a:pPr>
            <a:r>
              <a:rPr lang="en-US" dirty="0"/>
              <a:t>Fill out a pre-arranged Google Form</a:t>
            </a:r>
            <a:endParaRPr dirty="0"/>
          </a:p>
          <a:p>
            <a:pPr marL="914400" lvl="2" indent="-228600" algn="l" rtl="0">
              <a:spcBef>
                <a:spcPts val="400"/>
              </a:spcBef>
              <a:spcAft>
                <a:spcPts val="0"/>
              </a:spcAft>
              <a:buSzPts val="1520"/>
              <a:buChar char="○"/>
            </a:pPr>
            <a:r>
              <a:rPr lang="en-US" dirty="0"/>
              <a:t>Can be found on our TF website</a:t>
            </a:r>
            <a:endParaRPr dirty="0"/>
          </a:p>
          <a:p>
            <a:pPr marL="342900" lvl="0" indent="-274319" algn="l" rtl="0">
              <a:spcBef>
                <a:spcPts val="480"/>
              </a:spcBef>
              <a:spcAft>
                <a:spcPts val="0"/>
              </a:spcAft>
              <a:buSzPts val="1824"/>
              <a:buChar char="○"/>
            </a:pPr>
            <a:r>
              <a:rPr lang="en-US" dirty="0"/>
              <a:t>Remind</a:t>
            </a:r>
            <a:endParaRPr dirty="0"/>
          </a:p>
          <a:p>
            <a:pPr marL="640080" lvl="1" indent="-274320" algn="l" rtl="0">
              <a:spcBef>
                <a:spcPts val="440"/>
              </a:spcBef>
              <a:spcAft>
                <a:spcPts val="0"/>
              </a:spcAft>
              <a:buSzPts val="1672"/>
              <a:buChar char="○"/>
            </a:pPr>
            <a:r>
              <a:rPr lang="en-US" dirty="0"/>
              <a:t>Send a remind message to me if you are sick.  </a:t>
            </a:r>
          </a:p>
          <a:p>
            <a:pPr marL="640080" lvl="1" indent="-274320" algn="l" rtl="0">
              <a:spcBef>
                <a:spcPts val="440"/>
              </a:spcBef>
              <a:spcAft>
                <a:spcPts val="0"/>
              </a:spcAft>
              <a:buSzPts val="1672"/>
              <a:buChar char="○"/>
            </a:pPr>
            <a:endParaRPr lang="en-US" dirty="0"/>
          </a:p>
          <a:p>
            <a:pPr marL="365760" lvl="1" indent="0" algn="l" rtl="0">
              <a:spcBef>
                <a:spcPts val="440"/>
              </a:spcBef>
              <a:spcAft>
                <a:spcPts val="0"/>
              </a:spcAft>
              <a:buSzPts val="1672"/>
              <a:buNone/>
            </a:pPr>
            <a:r>
              <a:rPr lang="en-US" dirty="0"/>
              <a:t>THERE WILL BE NO EXCUSES for lack of communication.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36"/>
          <p:cNvSpPr txBox="1">
            <a:spLocks noGrp="1"/>
          </p:cNvSpPr>
          <p:nvPr>
            <p:ph type="title"/>
          </p:nvPr>
        </p:nvSpPr>
        <p:spPr>
          <a:xfrm>
            <a:off x="609600" y="381000"/>
            <a:ext cx="7024744"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accent1"/>
              </a:buClr>
              <a:buSzPts val="4000"/>
              <a:buFont typeface="Century Gothic"/>
              <a:buNone/>
            </a:pPr>
            <a:r>
              <a:rPr lang="en-US"/>
              <a:t>Coachable/Accountable</a:t>
            </a:r>
            <a:endParaRPr/>
          </a:p>
        </p:txBody>
      </p:sp>
      <p:sp>
        <p:nvSpPr>
          <p:cNvPr id="413" name="Google Shape;413;p36"/>
          <p:cNvSpPr txBox="1">
            <a:spLocks noGrp="1"/>
          </p:cNvSpPr>
          <p:nvPr>
            <p:ph type="body" idx="1"/>
          </p:nvPr>
        </p:nvSpPr>
        <p:spPr>
          <a:xfrm>
            <a:off x="838200" y="1447800"/>
            <a:ext cx="7772400" cy="5410200"/>
          </a:xfrm>
          <a:prstGeom prst="rect">
            <a:avLst/>
          </a:prstGeom>
          <a:noFill/>
          <a:ln>
            <a:noFill/>
          </a:ln>
        </p:spPr>
        <p:txBody>
          <a:bodyPr spcFirstLastPara="1" wrap="square" lIns="91425" tIns="45700" rIns="91425" bIns="45700" anchor="t" anchorCtr="0">
            <a:noAutofit/>
          </a:bodyPr>
          <a:lstStyle/>
          <a:p>
            <a:pPr marL="342900" lvl="0" indent="-274319" algn="l" rtl="0">
              <a:spcBef>
                <a:spcPts val="0"/>
              </a:spcBef>
              <a:spcAft>
                <a:spcPts val="0"/>
              </a:spcAft>
              <a:buSzPts val="1824"/>
              <a:buChar char="○"/>
            </a:pPr>
            <a:r>
              <a:rPr lang="en-US"/>
              <a:t>Any athlete who takes coaching at </a:t>
            </a:r>
            <a:r>
              <a:rPr lang="en-US" b="1" i="1" u="sng"/>
              <a:t>Meets</a:t>
            </a:r>
            <a:r>
              <a:rPr lang="en-US"/>
              <a:t> from individuals who are not Sentinel coaches will immediately be scratched and DQ’d for the rest of that event for that meet and will be suspended for the following meet. </a:t>
            </a:r>
            <a:endParaRPr/>
          </a:p>
          <a:p>
            <a:pPr marL="640080" lvl="1" indent="-274320" algn="l" rtl="0">
              <a:spcBef>
                <a:spcPts val="440"/>
              </a:spcBef>
              <a:spcAft>
                <a:spcPts val="0"/>
              </a:spcAft>
              <a:buSzPts val="1672"/>
              <a:buChar char="○"/>
            </a:pPr>
            <a:r>
              <a:rPr lang="en-US"/>
              <a:t>This is a liability issue that we will not condone at Sentinel. </a:t>
            </a:r>
            <a:endParaRPr/>
          </a:p>
          <a:p>
            <a:pPr marL="342900" lvl="0" indent="-274319" algn="l" rtl="0">
              <a:spcBef>
                <a:spcPts val="480"/>
              </a:spcBef>
              <a:spcAft>
                <a:spcPts val="0"/>
              </a:spcAft>
              <a:buSzPts val="1824"/>
              <a:buChar char="○"/>
            </a:pPr>
            <a:r>
              <a:rPr lang="en-US" b="1" i="1"/>
              <a:t>Accountability</a:t>
            </a:r>
            <a:r>
              <a:rPr lang="en-US"/>
              <a:t> does not mean to be controlled by coaches and teammates. It is about being aware and conscious of them and the expectations.  We are not a one person teams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37"/>
          <p:cNvSpPr txBox="1">
            <a:spLocks noGrp="1"/>
          </p:cNvSpPr>
          <p:nvPr>
            <p:ph type="title"/>
          </p:nvPr>
        </p:nvSpPr>
        <p:spPr>
          <a:xfrm>
            <a:off x="1435608" y="274638"/>
            <a:ext cx="749808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C22DA4"/>
              </a:buClr>
              <a:buSzPts val="4300"/>
              <a:buFont typeface="Gill Sans"/>
              <a:buNone/>
            </a:pPr>
            <a:r>
              <a:rPr lang="en-US"/>
              <a:t>Program Philosophy</a:t>
            </a:r>
            <a:endParaRPr/>
          </a:p>
        </p:txBody>
      </p:sp>
      <p:sp>
        <p:nvSpPr>
          <p:cNvPr id="419" name="Google Shape;419;p37"/>
          <p:cNvSpPr txBox="1">
            <a:spLocks noGrp="1"/>
          </p:cNvSpPr>
          <p:nvPr>
            <p:ph type="body" idx="1"/>
          </p:nvPr>
        </p:nvSpPr>
        <p:spPr>
          <a:xfrm>
            <a:off x="1066800" y="1219200"/>
            <a:ext cx="7924800" cy="5562600"/>
          </a:xfrm>
          <a:prstGeom prst="rect">
            <a:avLst/>
          </a:prstGeom>
          <a:noFill/>
          <a:ln>
            <a:noFill/>
          </a:ln>
        </p:spPr>
        <p:txBody>
          <a:bodyPr spcFirstLastPara="1" wrap="square" lIns="91425" tIns="45700" rIns="91425" bIns="45700" anchor="t" anchorCtr="0">
            <a:noAutofit/>
          </a:bodyPr>
          <a:lstStyle/>
          <a:p>
            <a:pPr marL="365760" lvl="0" indent="-283464" algn="l" rtl="0">
              <a:lnSpc>
                <a:spcPct val="100000"/>
              </a:lnSpc>
              <a:spcBef>
                <a:spcPts val="0"/>
              </a:spcBef>
              <a:spcAft>
                <a:spcPts val="0"/>
              </a:spcAft>
              <a:buSzPts val="1920"/>
              <a:buChar char="●"/>
            </a:pPr>
            <a:r>
              <a:rPr lang="en-US" sz="2400">
                <a:solidFill>
                  <a:srgbClr val="A24A73"/>
                </a:solidFill>
              </a:rPr>
              <a:t>Weight room is huge for our overall success:</a:t>
            </a:r>
            <a:endParaRPr/>
          </a:p>
          <a:p>
            <a:pPr marL="640080" lvl="1" indent="-237744" algn="l" rtl="0">
              <a:lnSpc>
                <a:spcPct val="100000"/>
              </a:lnSpc>
              <a:spcBef>
                <a:spcPts val="550"/>
              </a:spcBef>
              <a:spcAft>
                <a:spcPts val="0"/>
              </a:spcAft>
              <a:buSzPts val="2000"/>
              <a:buChar char="◦"/>
            </a:pPr>
            <a:r>
              <a:rPr lang="en-US" sz="2000">
                <a:solidFill>
                  <a:srgbClr val="A24A73"/>
                </a:solidFill>
              </a:rPr>
              <a:t>Injury prevention</a:t>
            </a:r>
            <a:endParaRPr/>
          </a:p>
          <a:p>
            <a:pPr marL="640080" lvl="1" indent="-237744" algn="l" rtl="0">
              <a:lnSpc>
                <a:spcPct val="100000"/>
              </a:lnSpc>
              <a:spcBef>
                <a:spcPts val="550"/>
              </a:spcBef>
              <a:spcAft>
                <a:spcPts val="0"/>
              </a:spcAft>
              <a:buSzPts val="2000"/>
              <a:buChar char="◦"/>
            </a:pPr>
            <a:r>
              <a:rPr lang="en-US" sz="2000">
                <a:solidFill>
                  <a:srgbClr val="A24A73"/>
                </a:solidFill>
              </a:rPr>
              <a:t>Strengthens athletes performance</a:t>
            </a:r>
            <a:endParaRPr/>
          </a:p>
          <a:p>
            <a:pPr marL="640080" lvl="1" indent="-110744" algn="l" rtl="0">
              <a:lnSpc>
                <a:spcPct val="100000"/>
              </a:lnSpc>
              <a:spcBef>
                <a:spcPts val="550"/>
              </a:spcBef>
              <a:spcAft>
                <a:spcPts val="0"/>
              </a:spcAft>
              <a:buSzPts val="2000"/>
              <a:buNone/>
            </a:pPr>
            <a:endParaRPr sz="2000">
              <a:solidFill>
                <a:srgbClr val="A24A73"/>
              </a:solidFill>
            </a:endParaRPr>
          </a:p>
          <a:p>
            <a:pPr marL="365760" lvl="0" indent="-283464" algn="l" rtl="0">
              <a:lnSpc>
                <a:spcPct val="100000"/>
              </a:lnSpc>
              <a:spcBef>
                <a:spcPts val="600"/>
              </a:spcBef>
              <a:spcAft>
                <a:spcPts val="0"/>
              </a:spcAft>
              <a:buSzPts val="1920"/>
              <a:buChar char="●"/>
            </a:pPr>
            <a:r>
              <a:rPr lang="en-US" sz="2400">
                <a:solidFill>
                  <a:srgbClr val="A24A73"/>
                </a:solidFill>
              </a:rPr>
              <a:t>We encourage students to be multi-sport athletes:</a:t>
            </a:r>
            <a:endParaRPr/>
          </a:p>
          <a:p>
            <a:pPr marL="640080" lvl="1" indent="-237744" algn="l" rtl="0">
              <a:lnSpc>
                <a:spcPct val="100000"/>
              </a:lnSpc>
              <a:spcBef>
                <a:spcPts val="550"/>
              </a:spcBef>
              <a:spcAft>
                <a:spcPts val="0"/>
              </a:spcAft>
              <a:buSzPts val="2200"/>
              <a:buChar char="◦"/>
            </a:pPr>
            <a:r>
              <a:rPr lang="en-US" sz="2200">
                <a:solidFill>
                  <a:srgbClr val="A24A73"/>
                </a:solidFill>
              </a:rPr>
              <a:t>There are several dangers involved in focusing solely on one sports</a:t>
            </a:r>
            <a:endParaRPr/>
          </a:p>
          <a:p>
            <a:pPr marL="886967" lvl="2" indent="-228599" algn="l" rtl="0">
              <a:lnSpc>
                <a:spcPct val="100000"/>
              </a:lnSpc>
              <a:spcBef>
                <a:spcPts val="360"/>
              </a:spcBef>
              <a:spcAft>
                <a:spcPts val="0"/>
              </a:spcAft>
              <a:buSzPts val="1800"/>
              <a:buChar char="⚫"/>
            </a:pPr>
            <a:r>
              <a:rPr lang="en-US" sz="1800">
                <a:solidFill>
                  <a:srgbClr val="A24A73"/>
                </a:solidFill>
              </a:rPr>
              <a:t>Burnout.</a:t>
            </a:r>
            <a:endParaRPr/>
          </a:p>
          <a:p>
            <a:pPr marL="886967" lvl="2" indent="-228599" algn="l" rtl="0">
              <a:lnSpc>
                <a:spcPct val="100000"/>
              </a:lnSpc>
              <a:spcBef>
                <a:spcPts val="360"/>
              </a:spcBef>
              <a:spcAft>
                <a:spcPts val="0"/>
              </a:spcAft>
              <a:buSzPts val="1800"/>
              <a:buChar char="⚫"/>
            </a:pPr>
            <a:r>
              <a:rPr lang="en-US" sz="1800">
                <a:solidFill>
                  <a:srgbClr val="A24A73"/>
                </a:solidFill>
              </a:rPr>
              <a:t>Over-use injuries.</a:t>
            </a:r>
            <a:endParaRPr/>
          </a:p>
          <a:p>
            <a:pPr marL="886967" lvl="2" indent="-228599" algn="l" rtl="0">
              <a:lnSpc>
                <a:spcPct val="100000"/>
              </a:lnSpc>
              <a:spcBef>
                <a:spcPts val="360"/>
              </a:spcBef>
              <a:spcAft>
                <a:spcPts val="0"/>
              </a:spcAft>
              <a:buSzPts val="1800"/>
              <a:buChar char="⚫"/>
            </a:pPr>
            <a:r>
              <a:rPr lang="en-US" sz="1800">
                <a:solidFill>
                  <a:srgbClr val="A24A73"/>
                </a:solidFill>
              </a:rPr>
              <a:t>Inability to enhance your athletic ability.</a:t>
            </a:r>
            <a:endParaRPr/>
          </a:p>
          <a:p>
            <a:pPr marL="886967" lvl="2" indent="-228599" algn="l" rtl="0">
              <a:lnSpc>
                <a:spcPct val="100000"/>
              </a:lnSpc>
              <a:spcBef>
                <a:spcPts val="360"/>
              </a:spcBef>
              <a:spcAft>
                <a:spcPts val="0"/>
              </a:spcAft>
              <a:buSzPts val="1800"/>
              <a:buChar char="⚫"/>
            </a:pPr>
            <a:r>
              <a:rPr lang="en-US" sz="1800">
                <a:solidFill>
                  <a:srgbClr val="A24A73"/>
                </a:solidFill>
              </a:rPr>
              <a:t>Students are too young to be able to predict where they will be successful. </a:t>
            </a:r>
            <a:endParaRPr sz="1800">
              <a:solidFill>
                <a:srgbClr val="A24A73"/>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39"/>
          <p:cNvSpPr txBox="1">
            <a:spLocks noGrp="1"/>
          </p:cNvSpPr>
          <p:nvPr>
            <p:ph type="title"/>
          </p:nvPr>
        </p:nvSpPr>
        <p:spPr>
          <a:xfrm>
            <a:off x="533400" y="381000"/>
            <a:ext cx="7024744"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accent1"/>
              </a:buClr>
              <a:buSzPts val="4000"/>
              <a:buFont typeface="Century Gothic"/>
              <a:buNone/>
            </a:pPr>
            <a:r>
              <a:rPr lang="en-US" u="sng"/>
              <a:t>Meets-Few Things</a:t>
            </a:r>
            <a:r>
              <a:rPr lang="en-US"/>
              <a:t>	</a:t>
            </a:r>
            <a:endParaRPr/>
          </a:p>
        </p:txBody>
      </p:sp>
      <p:sp>
        <p:nvSpPr>
          <p:cNvPr id="431" name="Google Shape;431;p39"/>
          <p:cNvSpPr txBox="1">
            <a:spLocks noGrp="1"/>
          </p:cNvSpPr>
          <p:nvPr>
            <p:ph type="body" idx="1"/>
          </p:nvPr>
        </p:nvSpPr>
        <p:spPr>
          <a:xfrm>
            <a:off x="838200" y="1752600"/>
            <a:ext cx="7467600" cy="4724400"/>
          </a:xfrm>
          <a:prstGeom prst="rect">
            <a:avLst/>
          </a:prstGeom>
          <a:noFill/>
          <a:ln>
            <a:noFill/>
          </a:ln>
        </p:spPr>
        <p:txBody>
          <a:bodyPr spcFirstLastPara="1" wrap="square" lIns="91425" tIns="45700" rIns="91425" bIns="45700" anchor="t" anchorCtr="0">
            <a:noAutofit/>
          </a:bodyPr>
          <a:lstStyle/>
          <a:p>
            <a:pPr marL="342900" lvl="0" indent="-274319" algn="l" rtl="0">
              <a:lnSpc>
                <a:spcPct val="90000"/>
              </a:lnSpc>
              <a:spcBef>
                <a:spcPts val="0"/>
              </a:spcBef>
              <a:spcAft>
                <a:spcPts val="0"/>
              </a:spcAft>
              <a:buSzPts val="1824"/>
              <a:buChar char="○"/>
            </a:pPr>
            <a:r>
              <a:rPr lang="en-US" dirty="0"/>
              <a:t>We warm up as a team</a:t>
            </a:r>
            <a:endParaRPr dirty="0"/>
          </a:p>
          <a:p>
            <a:pPr marL="640080" lvl="1" indent="-274320" algn="l" rtl="0">
              <a:lnSpc>
                <a:spcPct val="90000"/>
              </a:lnSpc>
              <a:spcBef>
                <a:spcPts val="440"/>
              </a:spcBef>
              <a:spcAft>
                <a:spcPts val="0"/>
              </a:spcAft>
              <a:buSzPts val="1672"/>
              <a:buChar char="○"/>
            </a:pPr>
            <a:r>
              <a:rPr lang="en-US" b="1" u="sng" dirty="0"/>
              <a:t>Exceptions: </a:t>
            </a:r>
            <a:r>
              <a:rPr lang="en-US" dirty="0"/>
              <a:t>Throwers/Pole Vaulters start earlier and they need to get their event specific warm up in.</a:t>
            </a:r>
            <a:endParaRPr dirty="0"/>
          </a:p>
          <a:p>
            <a:pPr marL="342900" lvl="0" indent="-274319" algn="l" rtl="0">
              <a:lnSpc>
                <a:spcPct val="90000"/>
              </a:lnSpc>
              <a:spcBef>
                <a:spcPts val="480"/>
              </a:spcBef>
              <a:spcAft>
                <a:spcPts val="0"/>
              </a:spcAft>
              <a:buSzPts val="1824"/>
              <a:buChar char="○"/>
            </a:pPr>
            <a:r>
              <a:rPr lang="en-US" dirty="0"/>
              <a:t>Be there on time (Home=MCPS-Away=Bus)</a:t>
            </a:r>
            <a:endParaRPr dirty="0"/>
          </a:p>
          <a:p>
            <a:pPr marL="640080" lvl="1" indent="-274320" algn="l" rtl="0">
              <a:lnSpc>
                <a:spcPct val="90000"/>
              </a:lnSpc>
              <a:spcBef>
                <a:spcPts val="440"/>
              </a:spcBef>
              <a:spcAft>
                <a:spcPts val="0"/>
              </a:spcAft>
              <a:buSzPts val="1672"/>
              <a:buChar char="○"/>
            </a:pPr>
            <a:r>
              <a:rPr lang="en-US" dirty="0"/>
              <a:t>If not, no participation in events, you get to work the meet where you are assigned.</a:t>
            </a:r>
            <a:endParaRPr dirty="0"/>
          </a:p>
          <a:p>
            <a:pPr marL="342900" lvl="0" indent="-274319" algn="l" rtl="0">
              <a:lnSpc>
                <a:spcPct val="90000"/>
              </a:lnSpc>
              <a:spcBef>
                <a:spcPts val="480"/>
              </a:spcBef>
              <a:spcAft>
                <a:spcPts val="0"/>
              </a:spcAft>
              <a:buSzPts val="1824"/>
              <a:buChar char="○"/>
            </a:pPr>
            <a:r>
              <a:rPr lang="en-US" dirty="0"/>
              <a:t>No headphones while warming up on track (DQ) or on fields (Injury from flying implements).</a:t>
            </a:r>
            <a:endParaRPr dirty="0"/>
          </a:p>
          <a:p>
            <a:pPr marL="342900" lvl="0" indent="-274319" algn="l" rtl="0">
              <a:lnSpc>
                <a:spcPct val="90000"/>
              </a:lnSpc>
              <a:spcBef>
                <a:spcPts val="480"/>
              </a:spcBef>
              <a:spcAft>
                <a:spcPts val="0"/>
              </a:spcAft>
              <a:buSzPts val="1824"/>
              <a:buChar char="○"/>
            </a:pPr>
            <a:r>
              <a:rPr lang="en-US" dirty="0"/>
              <a:t>Support each other</a:t>
            </a:r>
          </a:p>
          <a:p>
            <a:pPr marL="342900" lvl="0" indent="-274319" algn="l" rtl="0">
              <a:lnSpc>
                <a:spcPct val="90000"/>
              </a:lnSpc>
              <a:spcBef>
                <a:spcPts val="480"/>
              </a:spcBef>
              <a:spcAft>
                <a:spcPts val="0"/>
              </a:spcAft>
              <a:buSzPts val="1824"/>
              <a:buChar char="○"/>
            </a:pPr>
            <a:r>
              <a:rPr lang="en-US" b="1" dirty="0"/>
              <a:t>If you leave MCPS without checking out with Coach Reynolds, you miss the next meet. </a:t>
            </a:r>
            <a:endParaRPr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39"/>
          <p:cNvSpPr txBox="1">
            <a:spLocks noGrp="1"/>
          </p:cNvSpPr>
          <p:nvPr>
            <p:ph type="title"/>
          </p:nvPr>
        </p:nvSpPr>
        <p:spPr>
          <a:xfrm>
            <a:off x="533400" y="381000"/>
            <a:ext cx="7024744"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accent1"/>
              </a:buClr>
              <a:buSzPts val="4000"/>
              <a:buFont typeface="Century Gothic"/>
              <a:buNone/>
            </a:pPr>
            <a:r>
              <a:rPr lang="en-US" u="sng"/>
              <a:t>Meets-Few Things</a:t>
            </a:r>
            <a:r>
              <a:rPr lang="en-US"/>
              <a:t>	</a:t>
            </a:r>
            <a:endParaRPr/>
          </a:p>
        </p:txBody>
      </p:sp>
      <p:sp>
        <p:nvSpPr>
          <p:cNvPr id="431" name="Google Shape;431;p39"/>
          <p:cNvSpPr txBox="1">
            <a:spLocks noGrp="1"/>
          </p:cNvSpPr>
          <p:nvPr>
            <p:ph type="body" idx="1"/>
          </p:nvPr>
        </p:nvSpPr>
        <p:spPr>
          <a:xfrm>
            <a:off x="838200" y="1752600"/>
            <a:ext cx="7467600" cy="4724400"/>
          </a:xfrm>
          <a:prstGeom prst="rect">
            <a:avLst/>
          </a:prstGeom>
          <a:noFill/>
          <a:ln>
            <a:noFill/>
          </a:ln>
        </p:spPr>
        <p:txBody>
          <a:bodyPr spcFirstLastPara="1" wrap="square" lIns="91425" tIns="45700" rIns="91425" bIns="45700" anchor="t" anchorCtr="0">
            <a:noAutofit/>
          </a:bodyPr>
          <a:lstStyle/>
          <a:p>
            <a:pPr marL="68581" lvl="0" indent="0" algn="l" rtl="0">
              <a:lnSpc>
                <a:spcPct val="90000"/>
              </a:lnSpc>
              <a:spcBef>
                <a:spcPts val="0"/>
              </a:spcBef>
              <a:spcAft>
                <a:spcPts val="0"/>
              </a:spcAft>
              <a:buSzPts val="1824"/>
              <a:buNone/>
            </a:pPr>
            <a:r>
              <a:rPr lang="en-US" sz="3600" b="1" dirty="0"/>
              <a:t>3 Types of Meets</a:t>
            </a:r>
          </a:p>
          <a:p>
            <a:pPr marL="68581" lvl="0" indent="0" algn="l" rtl="0">
              <a:lnSpc>
                <a:spcPct val="90000"/>
              </a:lnSpc>
              <a:spcBef>
                <a:spcPts val="0"/>
              </a:spcBef>
              <a:spcAft>
                <a:spcPts val="0"/>
              </a:spcAft>
              <a:buSzPts val="1824"/>
              <a:buNone/>
            </a:pPr>
            <a:endParaRPr lang="en-US" sz="3600" b="1" dirty="0"/>
          </a:p>
          <a:p>
            <a:pPr marL="342900" lvl="0" indent="-274319" algn="l" rtl="0">
              <a:lnSpc>
                <a:spcPct val="90000"/>
              </a:lnSpc>
              <a:spcBef>
                <a:spcPts val="0"/>
              </a:spcBef>
              <a:spcAft>
                <a:spcPts val="0"/>
              </a:spcAft>
              <a:buSzPts val="1824"/>
              <a:buChar char="○"/>
            </a:pPr>
            <a:r>
              <a:rPr lang="en-US" b="1" dirty="0"/>
              <a:t>Varsity Meets</a:t>
            </a:r>
          </a:p>
          <a:p>
            <a:pPr marL="411481" lvl="0" indent="-342900" algn="l" rtl="0">
              <a:lnSpc>
                <a:spcPct val="90000"/>
              </a:lnSpc>
              <a:spcBef>
                <a:spcPts val="0"/>
              </a:spcBef>
              <a:spcAft>
                <a:spcPts val="0"/>
              </a:spcAft>
              <a:buSzPts val="1824"/>
              <a:buFontTx/>
              <a:buChar char="-"/>
            </a:pPr>
            <a:r>
              <a:rPr lang="en-US" dirty="0"/>
              <a:t>Top 3-5 athletes in each event compete</a:t>
            </a:r>
          </a:p>
          <a:p>
            <a:pPr marL="411481" lvl="0" indent="-342900" algn="l" rtl="0">
              <a:lnSpc>
                <a:spcPct val="90000"/>
              </a:lnSpc>
              <a:spcBef>
                <a:spcPts val="0"/>
              </a:spcBef>
              <a:spcAft>
                <a:spcPts val="0"/>
              </a:spcAft>
              <a:buSzPts val="1824"/>
              <a:buFontTx/>
              <a:buChar char="-"/>
            </a:pPr>
            <a:r>
              <a:rPr lang="en-US" b="1" dirty="0"/>
              <a:t>Open Meets</a:t>
            </a:r>
          </a:p>
          <a:p>
            <a:pPr marL="411481" lvl="0" indent="-342900" algn="l" rtl="0">
              <a:lnSpc>
                <a:spcPct val="90000"/>
              </a:lnSpc>
              <a:spcBef>
                <a:spcPts val="0"/>
              </a:spcBef>
              <a:spcAft>
                <a:spcPts val="0"/>
              </a:spcAft>
              <a:buSzPts val="1824"/>
              <a:buFontTx/>
              <a:buChar char="-"/>
            </a:pPr>
            <a:r>
              <a:rPr lang="en-US" dirty="0"/>
              <a:t>The whole team competes if eligible</a:t>
            </a:r>
          </a:p>
          <a:p>
            <a:pPr marL="411481" lvl="0" indent="-342900" algn="l" rtl="0">
              <a:lnSpc>
                <a:spcPct val="90000"/>
              </a:lnSpc>
              <a:spcBef>
                <a:spcPts val="0"/>
              </a:spcBef>
              <a:spcAft>
                <a:spcPts val="0"/>
              </a:spcAft>
              <a:buSzPts val="1824"/>
              <a:buFontTx/>
              <a:buChar char="-"/>
            </a:pPr>
            <a:r>
              <a:rPr lang="en-US" b="1" dirty="0"/>
              <a:t>Freshman Meet</a:t>
            </a:r>
          </a:p>
          <a:p>
            <a:pPr marL="411481" lvl="0" indent="-342900" algn="l" rtl="0">
              <a:lnSpc>
                <a:spcPct val="90000"/>
              </a:lnSpc>
              <a:spcBef>
                <a:spcPts val="0"/>
              </a:spcBef>
              <a:spcAft>
                <a:spcPts val="0"/>
              </a:spcAft>
              <a:buSzPts val="1824"/>
              <a:buFontTx/>
              <a:buChar char="-"/>
            </a:pPr>
            <a:r>
              <a:rPr lang="en-US" dirty="0"/>
              <a:t>All Freshman compete and the rest of the team runs the meet and cheers on the Freshman </a:t>
            </a:r>
            <a:endParaRPr dirty="0"/>
          </a:p>
        </p:txBody>
      </p:sp>
    </p:spTree>
    <p:extLst>
      <p:ext uri="{BB962C8B-B14F-4D97-AF65-F5344CB8AC3E}">
        <p14:creationId xmlns:p14="http://schemas.microsoft.com/office/powerpoint/2010/main" val="4278017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4240DC9-528C-422D-9AF1-B547DC49736D}"/>
              </a:ext>
            </a:extLst>
          </p:cNvPr>
          <p:cNvGraphicFramePr>
            <a:graphicFrameLocks noGrp="1"/>
          </p:cNvGraphicFramePr>
          <p:nvPr>
            <p:extLst>
              <p:ext uri="{D42A27DB-BD31-4B8C-83A1-F6EECF244321}">
                <p14:modId xmlns:p14="http://schemas.microsoft.com/office/powerpoint/2010/main" val="1722470351"/>
              </p:ext>
            </p:extLst>
          </p:nvPr>
        </p:nvGraphicFramePr>
        <p:xfrm>
          <a:off x="609600" y="518161"/>
          <a:ext cx="8026399" cy="6002418"/>
        </p:xfrm>
        <a:graphic>
          <a:graphicData uri="http://schemas.openxmlformats.org/drawingml/2006/table">
            <a:tbl>
              <a:tblPr/>
              <a:tblGrid>
                <a:gridCol w="3453494">
                  <a:extLst>
                    <a:ext uri="{9D8B030D-6E8A-4147-A177-3AD203B41FA5}">
                      <a16:colId xmlns:a16="http://schemas.microsoft.com/office/drawing/2014/main" val="3603165321"/>
                    </a:ext>
                  </a:extLst>
                </a:gridCol>
                <a:gridCol w="4572905">
                  <a:extLst>
                    <a:ext uri="{9D8B030D-6E8A-4147-A177-3AD203B41FA5}">
                      <a16:colId xmlns:a16="http://schemas.microsoft.com/office/drawing/2014/main" val="3473995019"/>
                    </a:ext>
                  </a:extLst>
                </a:gridCol>
              </a:tblGrid>
              <a:tr h="229970">
                <a:tc>
                  <a:txBody>
                    <a:bodyPr/>
                    <a:lstStyle/>
                    <a:p>
                      <a:pPr algn="ctr" rtl="0" fontAlgn="b"/>
                      <a:r>
                        <a:rPr lang="en-US" sz="1400" b="1">
                          <a:effectLst/>
                        </a:rPr>
                        <a:t>Coach</a:t>
                      </a:r>
                    </a:p>
                  </a:txBody>
                  <a:tcPr marL="9246" marR="9246" marT="6164" marB="6164"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US" sz="1400" b="1">
                          <a:effectLst/>
                        </a:rPr>
                        <a:t>Position</a:t>
                      </a:r>
                    </a:p>
                  </a:txBody>
                  <a:tcPr marL="9246" marR="9246" marT="6164" marB="6164"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976607058"/>
                  </a:ext>
                </a:extLst>
              </a:tr>
              <a:tr h="367428">
                <a:tc>
                  <a:txBody>
                    <a:bodyPr/>
                    <a:lstStyle/>
                    <a:p>
                      <a:pPr algn="ctr" rtl="0" fontAlgn="b"/>
                      <a:r>
                        <a:rPr lang="en-US" sz="1600">
                          <a:effectLst/>
                        </a:rPr>
                        <a:t>Dylan Reynolds</a:t>
                      </a:r>
                    </a:p>
                  </a:txBody>
                  <a:tcPr marL="9246" marR="9246" marT="6164" marB="6164"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US" sz="1600">
                          <a:effectLst/>
                        </a:rPr>
                        <a:t>Head Coach/Sprints</a:t>
                      </a:r>
                    </a:p>
                  </a:txBody>
                  <a:tcPr marL="9246" marR="9246" marT="6164" marB="6164"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96748842"/>
                  </a:ext>
                </a:extLst>
              </a:tr>
              <a:tr h="367428">
                <a:tc>
                  <a:txBody>
                    <a:bodyPr/>
                    <a:lstStyle/>
                    <a:p>
                      <a:pPr algn="ctr" rtl="0" fontAlgn="b"/>
                      <a:r>
                        <a:rPr lang="en-US" sz="1600">
                          <a:effectLst/>
                        </a:rPr>
                        <a:t>Paul Reneau</a:t>
                      </a:r>
                    </a:p>
                  </a:txBody>
                  <a:tcPr marL="9246" marR="9246" marT="6164" marB="6164"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US" sz="1600">
                          <a:effectLst/>
                        </a:rPr>
                        <a:t>Sprints</a:t>
                      </a:r>
                    </a:p>
                  </a:txBody>
                  <a:tcPr marL="9246" marR="9246" marT="6164" marB="6164"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481056368"/>
                  </a:ext>
                </a:extLst>
              </a:tr>
              <a:tr h="367428">
                <a:tc>
                  <a:txBody>
                    <a:bodyPr/>
                    <a:lstStyle/>
                    <a:p>
                      <a:pPr algn="ctr" rtl="0" fontAlgn="b"/>
                      <a:r>
                        <a:rPr lang="en-US" sz="1600">
                          <a:effectLst/>
                        </a:rPr>
                        <a:t>Jace Dewalt</a:t>
                      </a:r>
                    </a:p>
                  </a:txBody>
                  <a:tcPr marL="9246" marR="9246" marT="6164" marB="6164"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US" sz="1600">
                          <a:effectLst/>
                        </a:rPr>
                        <a:t>Hurdles</a:t>
                      </a:r>
                    </a:p>
                  </a:txBody>
                  <a:tcPr marL="9246" marR="9246" marT="6164" marB="6164"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385885457"/>
                  </a:ext>
                </a:extLst>
              </a:tr>
              <a:tr h="367428">
                <a:tc>
                  <a:txBody>
                    <a:bodyPr/>
                    <a:lstStyle/>
                    <a:p>
                      <a:pPr algn="ctr" rtl="0" fontAlgn="b"/>
                      <a:r>
                        <a:rPr lang="en-US" sz="1600">
                          <a:effectLst/>
                        </a:rPr>
                        <a:t>Kristy Mcelmurry</a:t>
                      </a:r>
                    </a:p>
                  </a:txBody>
                  <a:tcPr marL="9246" marR="9246" marT="6164" marB="6164"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US" sz="1600">
                          <a:effectLst/>
                        </a:rPr>
                        <a:t>Hurdles</a:t>
                      </a:r>
                    </a:p>
                  </a:txBody>
                  <a:tcPr marL="9246" marR="9246" marT="6164" marB="6164"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204126409"/>
                  </a:ext>
                </a:extLst>
              </a:tr>
              <a:tr h="367428">
                <a:tc>
                  <a:txBody>
                    <a:bodyPr/>
                    <a:lstStyle/>
                    <a:p>
                      <a:pPr algn="ctr" rtl="0" fontAlgn="b"/>
                      <a:r>
                        <a:rPr lang="en-US" sz="1600">
                          <a:effectLst/>
                        </a:rPr>
                        <a:t>Jerrod Akins </a:t>
                      </a:r>
                    </a:p>
                  </a:txBody>
                  <a:tcPr marL="9246" marR="9246" marT="6164" marB="6164"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US" sz="1600">
                          <a:effectLst/>
                        </a:rPr>
                        <a:t>LJ and TJ</a:t>
                      </a:r>
                    </a:p>
                  </a:txBody>
                  <a:tcPr marL="9246" marR="9246" marT="6164" marB="6164"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785166619"/>
                  </a:ext>
                </a:extLst>
              </a:tr>
              <a:tr h="261028">
                <a:tc>
                  <a:txBody>
                    <a:bodyPr/>
                    <a:lstStyle/>
                    <a:p>
                      <a:pPr algn="ctr" rtl="0" fontAlgn="b"/>
                      <a:r>
                        <a:rPr lang="en-US" sz="1600">
                          <a:effectLst/>
                        </a:rPr>
                        <a:t>Alex Akins</a:t>
                      </a:r>
                    </a:p>
                  </a:txBody>
                  <a:tcPr marL="9246" marR="9246" marT="6164" marB="6164"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US" sz="1600">
                          <a:effectLst/>
                        </a:rPr>
                        <a:t>HJ </a:t>
                      </a:r>
                    </a:p>
                  </a:txBody>
                  <a:tcPr marL="9246" marR="9246" marT="6164" marB="6164"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147108438"/>
                  </a:ext>
                </a:extLst>
              </a:tr>
              <a:tr h="367428">
                <a:tc>
                  <a:txBody>
                    <a:bodyPr/>
                    <a:lstStyle/>
                    <a:p>
                      <a:pPr algn="ctr" rtl="0" fontAlgn="b"/>
                      <a:r>
                        <a:rPr lang="en-US" sz="1600">
                          <a:effectLst/>
                        </a:rPr>
                        <a:t>Mackenzie Schoustra</a:t>
                      </a:r>
                    </a:p>
                  </a:txBody>
                  <a:tcPr marL="9246" marR="9246" marT="6164" marB="6164"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US" sz="1600">
                          <a:effectLst/>
                        </a:rPr>
                        <a:t>HJ</a:t>
                      </a:r>
                    </a:p>
                  </a:txBody>
                  <a:tcPr marL="9246" marR="9246" marT="6164" marB="6164"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085180027"/>
                  </a:ext>
                </a:extLst>
              </a:tr>
              <a:tr h="367428">
                <a:tc>
                  <a:txBody>
                    <a:bodyPr/>
                    <a:lstStyle/>
                    <a:p>
                      <a:pPr algn="ctr" rtl="0" fontAlgn="b"/>
                      <a:r>
                        <a:rPr lang="en-US" sz="1600" dirty="0">
                          <a:effectLst/>
                        </a:rPr>
                        <a:t>Nick Trebesch</a:t>
                      </a:r>
                    </a:p>
                  </a:txBody>
                  <a:tcPr marL="9246" marR="9246" marT="6164" marB="6164"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US" sz="1600">
                          <a:effectLst/>
                        </a:rPr>
                        <a:t>Pole Vault</a:t>
                      </a:r>
                    </a:p>
                  </a:txBody>
                  <a:tcPr marL="9246" marR="9246" marT="6164" marB="6164"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2912785"/>
                  </a:ext>
                </a:extLst>
              </a:tr>
              <a:tr h="367428">
                <a:tc>
                  <a:txBody>
                    <a:bodyPr/>
                    <a:lstStyle/>
                    <a:p>
                      <a:pPr algn="ctr" rtl="0" fontAlgn="b"/>
                      <a:r>
                        <a:rPr lang="en-US" sz="1600">
                          <a:effectLst/>
                        </a:rPr>
                        <a:t>Nate Bache</a:t>
                      </a:r>
                    </a:p>
                  </a:txBody>
                  <a:tcPr marL="9246" marR="9246" marT="6164" marB="6164"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US" sz="1600">
                          <a:effectLst/>
                        </a:rPr>
                        <a:t>Javelin</a:t>
                      </a:r>
                    </a:p>
                  </a:txBody>
                  <a:tcPr marL="9246" marR="9246" marT="6164" marB="6164"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573243671"/>
                  </a:ext>
                </a:extLst>
              </a:tr>
              <a:tr h="367428">
                <a:tc>
                  <a:txBody>
                    <a:bodyPr/>
                    <a:lstStyle/>
                    <a:p>
                      <a:pPr algn="ctr" rtl="0" fontAlgn="b"/>
                      <a:r>
                        <a:rPr lang="en-US" sz="1600">
                          <a:effectLst/>
                        </a:rPr>
                        <a:t>Sarah Pfeifer</a:t>
                      </a:r>
                    </a:p>
                  </a:txBody>
                  <a:tcPr marL="9246" marR="9246" marT="6164" marB="6164"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US" sz="1600">
                          <a:effectLst/>
                        </a:rPr>
                        <a:t>Discus</a:t>
                      </a:r>
                    </a:p>
                  </a:txBody>
                  <a:tcPr marL="9246" marR="9246" marT="6164" marB="6164"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498662272"/>
                  </a:ext>
                </a:extLst>
              </a:tr>
              <a:tr h="367428">
                <a:tc>
                  <a:txBody>
                    <a:bodyPr/>
                    <a:lstStyle/>
                    <a:p>
                      <a:pPr algn="ctr" rtl="0" fontAlgn="b"/>
                      <a:r>
                        <a:rPr lang="en-US" sz="1600">
                          <a:effectLst/>
                        </a:rPr>
                        <a:t>Oliver Grajeda</a:t>
                      </a:r>
                    </a:p>
                  </a:txBody>
                  <a:tcPr marL="9246" marR="9246" marT="6164" marB="6164"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US" sz="1600">
                          <a:effectLst/>
                        </a:rPr>
                        <a:t>Shotput/Discus</a:t>
                      </a:r>
                    </a:p>
                  </a:txBody>
                  <a:tcPr marL="9246" marR="9246" marT="6164" marB="6164"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810200115"/>
                  </a:ext>
                </a:extLst>
              </a:tr>
              <a:tr h="367428">
                <a:tc>
                  <a:txBody>
                    <a:bodyPr/>
                    <a:lstStyle/>
                    <a:p>
                      <a:pPr algn="ctr" rtl="0" fontAlgn="b"/>
                      <a:r>
                        <a:rPr lang="en-US" sz="1600">
                          <a:effectLst/>
                        </a:rPr>
                        <a:t>Shawn Bishop</a:t>
                      </a:r>
                    </a:p>
                  </a:txBody>
                  <a:tcPr marL="9246" marR="9246" marT="6164" marB="6164"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US" sz="1600">
                          <a:effectLst/>
                        </a:rPr>
                        <a:t>Shotput/Discus</a:t>
                      </a:r>
                    </a:p>
                  </a:txBody>
                  <a:tcPr marL="9246" marR="9246" marT="6164" marB="6164"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626513140"/>
                  </a:ext>
                </a:extLst>
              </a:tr>
              <a:tr h="367428">
                <a:tc>
                  <a:txBody>
                    <a:bodyPr/>
                    <a:lstStyle/>
                    <a:p>
                      <a:pPr algn="ctr" rtl="0" fontAlgn="b"/>
                      <a:r>
                        <a:rPr lang="en-US" sz="1600">
                          <a:effectLst/>
                        </a:rPr>
                        <a:t>Diego Hammett</a:t>
                      </a:r>
                    </a:p>
                  </a:txBody>
                  <a:tcPr marL="9246" marR="9246" marT="6164" marB="6164"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US" sz="1600">
                          <a:effectLst/>
                        </a:rPr>
                        <a:t>Distance</a:t>
                      </a:r>
                    </a:p>
                  </a:txBody>
                  <a:tcPr marL="9246" marR="9246" marT="6164" marB="6164"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788243258"/>
                  </a:ext>
                </a:extLst>
              </a:tr>
              <a:tr h="367428">
                <a:tc>
                  <a:txBody>
                    <a:bodyPr/>
                    <a:lstStyle/>
                    <a:p>
                      <a:pPr algn="ctr" rtl="0" fontAlgn="b"/>
                      <a:r>
                        <a:rPr lang="en-US" sz="1600">
                          <a:effectLst/>
                        </a:rPr>
                        <a:t>Colt Mortenson</a:t>
                      </a:r>
                    </a:p>
                  </a:txBody>
                  <a:tcPr marL="9246" marR="9246" marT="6164" marB="6164"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US" sz="1600">
                          <a:effectLst/>
                        </a:rPr>
                        <a:t>Distance</a:t>
                      </a:r>
                    </a:p>
                  </a:txBody>
                  <a:tcPr marL="9246" marR="9246" marT="6164" marB="6164"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084253699"/>
                  </a:ext>
                </a:extLst>
              </a:tr>
              <a:tr h="367428">
                <a:tc>
                  <a:txBody>
                    <a:bodyPr/>
                    <a:lstStyle/>
                    <a:p>
                      <a:pPr algn="ctr" rtl="0" fontAlgn="b"/>
                      <a:r>
                        <a:rPr lang="en-US" sz="1600">
                          <a:effectLst/>
                        </a:rPr>
                        <a:t>Chris Jones</a:t>
                      </a:r>
                    </a:p>
                  </a:txBody>
                  <a:tcPr marL="9246" marR="9246" marT="6164" marB="6164"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US" sz="1600">
                          <a:effectLst/>
                        </a:rPr>
                        <a:t>Mid-Distance </a:t>
                      </a:r>
                    </a:p>
                  </a:txBody>
                  <a:tcPr marL="9246" marR="9246" marT="6164" marB="6164"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630351040"/>
                  </a:ext>
                </a:extLst>
              </a:tr>
              <a:tr h="367428">
                <a:tc>
                  <a:txBody>
                    <a:bodyPr/>
                    <a:lstStyle/>
                    <a:p>
                      <a:pPr algn="ctr" rtl="0" fontAlgn="b"/>
                      <a:r>
                        <a:rPr lang="en-US" sz="1600">
                          <a:effectLst/>
                        </a:rPr>
                        <a:t>Chris Casadei</a:t>
                      </a:r>
                    </a:p>
                  </a:txBody>
                  <a:tcPr marL="9246" marR="9246" marT="6164" marB="6164"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US" sz="1600" dirty="0">
                          <a:effectLst/>
                        </a:rPr>
                        <a:t>Mid-Distance </a:t>
                      </a:r>
                    </a:p>
                  </a:txBody>
                  <a:tcPr marL="9246" marR="9246" marT="6164" marB="6164"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9415483"/>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A9FD2DA-27B5-4521-961E-085728898DDA}"/>
              </a:ext>
            </a:extLst>
          </p:cNvPr>
          <p:cNvPicPr>
            <a:picLocks noChangeAspect="1"/>
          </p:cNvPicPr>
          <p:nvPr/>
        </p:nvPicPr>
        <p:blipFill>
          <a:blip r:embed="rId2"/>
          <a:stretch>
            <a:fillRect/>
          </a:stretch>
        </p:blipFill>
        <p:spPr>
          <a:xfrm>
            <a:off x="843280" y="675639"/>
            <a:ext cx="7606454" cy="5704841"/>
          </a:xfrm>
          <a:prstGeom prst="rect">
            <a:avLst/>
          </a:prstGeom>
        </p:spPr>
      </p:pic>
    </p:spTree>
    <p:extLst>
      <p:ext uri="{BB962C8B-B14F-4D97-AF65-F5344CB8AC3E}">
        <p14:creationId xmlns:p14="http://schemas.microsoft.com/office/powerpoint/2010/main" val="39423615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67351-BBDB-4057-8FBE-BED719B641D6}"/>
              </a:ext>
            </a:extLst>
          </p:cNvPr>
          <p:cNvSpPr>
            <a:spLocks noGrp="1"/>
          </p:cNvSpPr>
          <p:nvPr>
            <p:ph type="title"/>
          </p:nvPr>
        </p:nvSpPr>
        <p:spPr/>
        <p:txBody>
          <a:bodyPr/>
          <a:lstStyle/>
          <a:p>
            <a:r>
              <a:rPr lang="en-US" dirty="0"/>
              <a:t>Divisionals and State</a:t>
            </a:r>
          </a:p>
        </p:txBody>
      </p:sp>
      <p:sp>
        <p:nvSpPr>
          <p:cNvPr id="3" name="Text Placeholder 2">
            <a:extLst>
              <a:ext uri="{FF2B5EF4-FFF2-40B4-BE49-F238E27FC236}">
                <a16:creationId xmlns:a16="http://schemas.microsoft.com/office/drawing/2014/main" id="{35830D74-3EEE-45DD-9404-37084D9BC197}"/>
              </a:ext>
            </a:extLst>
          </p:cNvPr>
          <p:cNvSpPr>
            <a:spLocks noGrp="1"/>
          </p:cNvSpPr>
          <p:nvPr>
            <p:ph type="body" idx="1"/>
          </p:nvPr>
        </p:nvSpPr>
        <p:spPr/>
        <p:txBody>
          <a:bodyPr/>
          <a:lstStyle/>
          <a:p>
            <a:r>
              <a:rPr lang="en-US" b="1" dirty="0"/>
              <a:t>Divisionals</a:t>
            </a:r>
          </a:p>
          <a:p>
            <a:pPr>
              <a:buFontTx/>
              <a:buChar char="-"/>
            </a:pPr>
            <a:r>
              <a:rPr lang="en-US" dirty="0"/>
              <a:t>Top 5 in each event compete </a:t>
            </a:r>
          </a:p>
          <a:p>
            <a:pPr>
              <a:buFontTx/>
              <a:buChar char="-"/>
            </a:pPr>
            <a:r>
              <a:rPr lang="en-US" dirty="0"/>
              <a:t>Qualify for state by finishing in top 6 or hit the pre-qualifying standard at this meet or anytime during the season</a:t>
            </a:r>
          </a:p>
          <a:p>
            <a:pPr>
              <a:buFontTx/>
              <a:buChar char="-"/>
            </a:pPr>
            <a:r>
              <a:rPr lang="en-US" dirty="0"/>
              <a:t>You can only compete in 5 total events</a:t>
            </a:r>
          </a:p>
          <a:p>
            <a:pPr>
              <a:buFontTx/>
              <a:buChar char="-"/>
            </a:pPr>
            <a:r>
              <a:rPr lang="en-US" b="1" dirty="0"/>
              <a:t>State</a:t>
            </a:r>
          </a:p>
          <a:p>
            <a:pPr>
              <a:buFontTx/>
              <a:buChar char="-"/>
            </a:pPr>
            <a:r>
              <a:rPr lang="en-US" dirty="0"/>
              <a:t>Compete in 5 individual events and 2 relays</a:t>
            </a:r>
          </a:p>
        </p:txBody>
      </p:sp>
    </p:spTree>
    <p:extLst>
      <p:ext uri="{BB962C8B-B14F-4D97-AF65-F5344CB8AC3E}">
        <p14:creationId xmlns:p14="http://schemas.microsoft.com/office/powerpoint/2010/main" val="6692826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9BD93AC-BD24-4171-B3A4-565332901DD4}"/>
              </a:ext>
            </a:extLst>
          </p:cNvPr>
          <p:cNvPicPr>
            <a:picLocks noChangeAspect="1"/>
          </p:cNvPicPr>
          <p:nvPr/>
        </p:nvPicPr>
        <p:blipFill>
          <a:blip r:embed="rId2"/>
          <a:stretch>
            <a:fillRect/>
          </a:stretch>
        </p:blipFill>
        <p:spPr>
          <a:xfrm>
            <a:off x="1046480" y="256031"/>
            <a:ext cx="6959600" cy="6263641"/>
          </a:xfrm>
          <a:prstGeom prst="rect">
            <a:avLst/>
          </a:prstGeom>
        </p:spPr>
      </p:pic>
    </p:spTree>
    <p:extLst>
      <p:ext uri="{BB962C8B-B14F-4D97-AF65-F5344CB8AC3E}">
        <p14:creationId xmlns:p14="http://schemas.microsoft.com/office/powerpoint/2010/main" val="951300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41"/>
          <p:cNvSpPr txBox="1">
            <a:spLocks noGrp="1"/>
          </p:cNvSpPr>
          <p:nvPr>
            <p:ph type="title"/>
          </p:nvPr>
        </p:nvSpPr>
        <p:spPr>
          <a:xfrm>
            <a:off x="533400" y="304800"/>
            <a:ext cx="7024744"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accent1"/>
              </a:buClr>
              <a:buSzPts val="4000"/>
              <a:buFont typeface="Century Gothic"/>
              <a:buNone/>
            </a:pPr>
            <a:r>
              <a:rPr lang="en-US" u="sng"/>
              <a:t>Meet Participation</a:t>
            </a:r>
            <a:endParaRPr u="sng"/>
          </a:p>
        </p:txBody>
      </p:sp>
      <p:sp>
        <p:nvSpPr>
          <p:cNvPr id="442" name="Google Shape;442;p41"/>
          <p:cNvSpPr txBox="1">
            <a:spLocks noGrp="1"/>
          </p:cNvSpPr>
          <p:nvPr>
            <p:ph type="body" idx="1"/>
          </p:nvPr>
        </p:nvSpPr>
        <p:spPr>
          <a:xfrm>
            <a:off x="457200" y="1371600"/>
            <a:ext cx="8229600" cy="5105400"/>
          </a:xfrm>
          <a:prstGeom prst="rect">
            <a:avLst/>
          </a:prstGeom>
          <a:noFill/>
          <a:ln>
            <a:noFill/>
          </a:ln>
        </p:spPr>
        <p:txBody>
          <a:bodyPr spcFirstLastPara="1" wrap="square" lIns="91425" tIns="45700" rIns="91425" bIns="45700" anchor="t" anchorCtr="0">
            <a:noAutofit/>
          </a:bodyPr>
          <a:lstStyle/>
          <a:p>
            <a:pPr marL="342900" lvl="0" indent="-274319" algn="l" rtl="0">
              <a:spcBef>
                <a:spcPts val="0"/>
              </a:spcBef>
              <a:spcAft>
                <a:spcPts val="0"/>
              </a:spcAft>
              <a:buSzPts val="1824"/>
              <a:buChar char="○"/>
            </a:pPr>
            <a:r>
              <a:rPr lang="en-US" b="1" u="sng"/>
              <a:t>Participation</a:t>
            </a:r>
            <a:endParaRPr/>
          </a:p>
          <a:p>
            <a:pPr marL="640080" lvl="1" indent="-274320" algn="l" rtl="0">
              <a:spcBef>
                <a:spcPts val="440"/>
              </a:spcBef>
              <a:spcAft>
                <a:spcPts val="0"/>
              </a:spcAft>
              <a:buSzPts val="1672"/>
              <a:buChar char="○"/>
            </a:pPr>
            <a:r>
              <a:rPr lang="en-US"/>
              <a:t>First thing, it is a MHSA requirement that </a:t>
            </a:r>
            <a:r>
              <a:rPr lang="en-US" b="1" i="1"/>
              <a:t>ALL</a:t>
            </a:r>
            <a:r>
              <a:rPr lang="en-US"/>
              <a:t> athletes have </a:t>
            </a:r>
            <a:r>
              <a:rPr lang="en-US" b="1" u="sng"/>
              <a:t>10 practices </a:t>
            </a:r>
            <a:r>
              <a:rPr lang="en-US"/>
              <a:t>in before the first competition.</a:t>
            </a:r>
            <a:endParaRPr/>
          </a:p>
          <a:p>
            <a:pPr marL="640080" lvl="1" indent="-274320" algn="l" rtl="0">
              <a:spcBef>
                <a:spcPts val="440"/>
              </a:spcBef>
              <a:spcAft>
                <a:spcPts val="0"/>
              </a:spcAft>
              <a:buSzPts val="1672"/>
              <a:buChar char="○"/>
            </a:pPr>
            <a:r>
              <a:rPr lang="en-US"/>
              <a:t>If you miss </a:t>
            </a:r>
            <a:r>
              <a:rPr lang="en-US" b="1" i="1" u="sng"/>
              <a:t>ANY</a:t>
            </a:r>
            <a:r>
              <a:rPr lang="en-US"/>
              <a:t> class the day of a meet for any reason other than a </a:t>
            </a:r>
            <a:r>
              <a:rPr lang="en-US" b="1" i="1" u="sng"/>
              <a:t>medical issue</a:t>
            </a:r>
            <a:r>
              <a:rPr lang="en-US"/>
              <a:t>, you will not participate in that days meet.</a:t>
            </a:r>
            <a:endParaRPr/>
          </a:p>
          <a:p>
            <a:pPr marL="640080" lvl="1" indent="-274320" algn="l" rtl="0">
              <a:spcBef>
                <a:spcPts val="440"/>
              </a:spcBef>
              <a:spcAft>
                <a:spcPts val="0"/>
              </a:spcAft>
              <a:buSzPts val="1672"/>
              <a:buChar char="○"/>
            </a:pPr>
            <a:r>
              <a:rPr lang="en-US"/>
              <a:t>If you had any </a:t>
            </a:r>
            <a:r>
              <a:rPr lang="en-US" b="1" i="1"/>
              <a:t>unexcused absences from practice</a:t>
            </a:r>
            <a:r>
              <a:rPr lang="en-US"/>
              <a:t>, or miss practice because of participation in another sport, you will not be allowed to participate in that weeks meet. Please plan other activities accordingly around our weekly practice schedule (3:20-5:30).</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42"/>
          <p:cNvSpPr txBox="1">
            <a:spLocks noGrp="1"/>
          </p:cNvSpPr>
          <p:nvPr>
            <p:ph type="title"/>
          </p:nvPr>
        </p:nvSpPr>
        <p:spPr>
          <a:xfrm>
            <a:off x="1043490" y="533400"/>
            <a:ext cx="7024744"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accent1"/>
              </a:buClr>
              <a:buSzPts val="4000"/>
              <a:buFont typeface="Century Gothic"/>
              <a:buNone/>
            </a:pPr>
            <a:r>
              <a:rPr lang="en-US"/>
              <a:t>Travel</a:t>
            </a:r>
            <a:endParaRPr/>
          </a:p>
        </p:txBody>
      </p:sp>
      <p:sp>
        <p:nvSpPr>
          <p:cNvPr id="448" name="Google Shape;448;p42"/>
          <p:cNvSpPr txBox="1">
            <a:spLocks noGrp="1"/>
          </p:cNvSpPr>
          <p:nvPr>
            <p:ph type="body" idx="1"/>
          </p:nvPr>
        </p:nvSpPr>
        <p:spPr>
          <a:xfrm>
            <a:off x="1043492" y="1600200"/>
            <a:ext cx="7186108" cy="4419600"/>
          </a:xfrm>
          <a:prstGeom prst="rect">
            <a:avLst/>
          </a:prstGeom>
          <a:noFill/>
          <a:ln>
            <a:noFill/>
          </a:ln>
        </p:spPr>
        <p:txBody>
          <a:bodyPr spcFirstLastPara="1" wrap="square" lIns="91425" tIns="45700" rIns="91425" bIns="45700" anchor="t" anchorCtr="0">
            <a:noAutofit/>
          </a:bodyPr>
          <a:lstStyle/>
          <a:p>
            <a:pPr marL="342900" lvl="0" indent="-274319" algn="l" rtl="0">
              <a:spcBef>
                <a:spcPts val="0"/>
              </a:spcBef>
              <a:spcAft>
                <a:spcPts val="0"/>
              </a:spcAft>
              <a:buSzPts val="1824"/>
              <a:buChar char="○"/>
            </a:pPr>
            <a:r>
              <a:rPr lang="en-US" b="1" u="sng" dirty="0"/>
              <a:t>Travel</a:t>
            </a:r>
            <a:endParaRPr dirty="0"/>
          </a:p>
          <a:p>
            <a:pPr marL="640080" lvl="1" indent="-274320" algn="l" rtl="0">
              <a:spcBef>
                <a:spcPts val="440"/>
              </a:spcBef>
              <a:spcAft>
                <a:spcPts val="0"/>
              </a:spcAft>
              <a:buSzPts val="1672"/>
              <a:buChar char="○"/>
            </a:pPr>
            <a:r>
              <a:rPr lang="en-US" dirty="0"/>
              <a:t>All athletes must travel </a:t>
            </a:r>
            <a:r>
              <a:rPr lang="en-US" b="1" i="1" u="sng" dirty="0"/>
              <a:t>TO</a:t>
            </a:r>
            <a:r>
              <a:rPr lang="en-US" dirty="0"/>
              <a:t> the meet with the team.  After the meet is </a:t>
            </a:r>
            <a:r>
              <a:rPr lang="en-US" b="1" i="1" u="sng" dirty="0"/>
              <a:t>OVER</a:t>
            </a:r>
            <a:r>
              <a:rPr lang="en-US" dirty="0"/>
              <a:t> you may then travel home from the meet with your parent/guardian. </a:t>
            </a:r>
            <a:endParaRPr dirty="0"/>
          </a:p>
          <a:p>
            <a:pPr marL="640080" lvl="1" indent="-274320" algn="l" rtl="0">
              <a:spcBef>
                <a:spcPts val="440"/>
              </a:spcBef>
              <a:spcAft>
                <a:spcPts val="0"/>
              </a:spcAft>
              <a:buSzPts val="1672"/>
              <a:buChar char="○"/>
            </a:pPr>
            <a:r>
              <a:rPr lang="en-US" dirty="0"/>
              <a:t>If you want to go home from a out of town meet with someone other than mom/dad you must have our AD, Steph, approve the arrangement at least </a:t>
            </a:r>
            <a:r>
              <a:rPr lang="en-US" b="1" i="1" u="sng" dirty="0"/>
              <a:t>one day </a:t>
            </a:r>
            <a:r>
              <a:rPr lang="en-US" dirty="0"/>
              <a:t>in advance of the meet. </a:t>
            </a:r>
            <a:endParaRPr dirty="0"/>
          </a:p>
          <a:p>
            <a:pPr marL="342900" lvl="0" indent="-158496" algn="l" rtl="0">
              <a:spcBef>
                <a:spcPts val="480"/>
              </a:spcBef>
              <a:spcAft>
                <a:spcPts val="0"/>
              </a:spcAft>
              <a:buSzPts val="1824"/>
              <a:buNone/>
            </a:pP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44"/>
          <p:cNvSpPr txBox="1">
            <a:spLocks noGrp="1"/>
          </p:cNvSpPr>
          <p:nvPr>
            <p:ph type="title"/>
          </p:nvPr>
        </p:nvSpPr>
        <p:spPr>
          <a:xfrm>
            <a:off x="838200" y="609600"/>
            <a:ext cx="7024744"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accent1"/>
              </a:buClr>
              <a:buSzPts val="4000"/>
              <a:buFont typeface="Century Gothic"/>
              <a:buNone/>
            </a:pPr>
            <a:r>
              <a:rPr lang="en-US" u="sng"/>
              <a:t>Lockers</a:t>
            </a:r>
            <a:r>
              <a:rPr lang="en-US"/>
              <a:t>	</a:t>
            </a:r>
            <a:endParaRPr/>
          </a:p>
        </p:txBody>
      </p:sp>
      <p:sp>
        <p:nvSpPr>
          <p:cNvPr id="460" name="Google Shape;460;p44"/>
          <p:cNvSpPr txBox="1">
            <a:spLocks noGrp="1"/>
          </p:cNvSpPr>
          <p:nvPr>
            <p:ph type="body" idx="1"/>
          </p:nvPr>
        </p:nvSpPr>
        <p:spPr>
          <a:xfrm>
            <a:off x="609600" y="1676400"/>
            <a:ext cx="7848600" cy="4419600"/>
          </a:xfrm>
          <a:prstGeom prst="rect">
            <a:avLst/>
          </a:prstGeom>
          <a:noFill/>
          <a:ln>
            <a:noFill/>
          </a:ln>
        </p:spPr>
        <p:txBody>
          <a:bodyPr spcFirstLastPara="1" wrap="square" lIns="91425" tIns="45700" rIns="91425" bIns="45700" anchor="t" anchorCtr="0">
            <a:noAutofit/>
          </a:bodyPr>
          <a:lstStyle/>
          <a:p>
            <a:pPr marL="342900" lvl="0" indent="-274319" algn="l" rtl="0">
              <a:spcBef>
                <a:spcPts val="0"/>
              </a:spcBef>
              <a:spcAft>
                <a:spcPts val="0"/>
              </a:spcAft>
              <a:buSzPts val="1824"/>
              <a:buChar char="○"/>
            </a:pPr>
            <a:r>
              <a:rPr lang="en-US"/>
              <a:t>If you were winter athlete (Basketball/Wrestling) you may keep your winter sport locker.  </a:t>
            </a:r>
            <a:endParaRPr/>
          </a:p>
          <a:p>
            <a:pPr marL="342900" lvl="0" indent="-274319" algn="l" rtl="0">
              <a:spcBef>
                <a:spcPts val="480"/>
              </a:spcBef>
              <a:spcAft>
                <a:spcPts val="0"/>
              </a:spcAft>
              <a:buSzPts val="1824"/>
              <a:buChar char="○"/>
            </a:pPr>
            <a:r>
              <a:rPr lang="en-US"/>
              <a:t>If you were not a winter sport athlete, you will get your locker AFTER you have completed your physical, paper work, and paid your white fee. </a:t>
            </a:r>
            <a:endParaRPr/>
          </a:p>
          <a:p>
            <a:pPr marL="342900" lvl="0" indent="-274319" algn="l" rtl="0">
              <a:spcBef>
                <a:spcPts val="480"/>
              </a:spcBef>
              <a:spcAft>
                <a:spcPts val="0"/>
              </a:spcAft>
              <a:buSzPts val="1824"/>
              <a:buChar char="○"/>
            </a:pPr>
            <a:r>
              <a:rPr lang="en-US"/>
              <a:t>Please use these locker rooms to keep all your gear safe and sound.</a:t>
            </a:r>
            <a:endParaRPr/>
          </a:p>
        </p:txBody>
      </p:sp>
      <p:pic>
        <p:nvPicPr>
          <p:cNvPr id="461" name="Google Shape;461;p44"/>
          <p:cNvPicPr preferRelativeResize="0"/>
          <p:nvPr/>
        </p:nvPicPr>
        <p:blipFill rotWithShape="1">
          <a:blip r:embed="rId3">
            <a:alphaModFix/>
          </a:blip>
          <a:srcRect/>
          <a:stretch/>
        </p:blipFill>
        <p:spPr>
          <a:xfrm>
            <a:off x="5105400" y="4267200"/>
            <a:ext cx="2514600" cy="2063262"/>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45"/>
          <p:cNvSpPr txBox="1">
            <a:spLocks noGrp="1"/>
          </p:cNvSpPr>
          <p:nvPr>
            <p:ph type="title"/>
          </p:nvPr>
        </p:nvSpPr>
        <p:spPr>
          <a:xfrm>
            <a:off x="685800" y="457200"/>
            <a:ext cx="7024744"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accent1"/>
              </a:buClr>
              <a:buSzPts val="4000"/>
              <a:buFont typeface="Century Gothic"/>
              <a:buNone/>
            </a:pPr>
            <a:r>
              <a:rPr lang="en-US" u="sng"/>
              <a:t>Uniforms</a:t>
            </a:r>
            <a:r>
              <a:rPr lang="en-US"/>
              <a:t>	</a:t>
            </a:r>
            <a:endParaRPr/>
          </a:p>
        </p:txBody>
      </p:sp>
      <p:sp>
        <p:nvSpPr>
          <p:cNvPr id="467" name="Google Shape;467;p45"/>
          <p:cNvSpPr txBox="1">
            <a:spLocks noGrp="1"/>
          </p:cNvSpPr>
          <p:nvPr>
            <p:ph type="body" idx="1"/>
          </p:nvPr>
        </p:nvSpPr>
        <p:spPr>
          <a:xfrm>
            <a:off x="685800" y="1600200"/>
            <a:ext cx="7315200" cy="4572000"/>
          </a:xfrm>
          <a:prstGeom prst="rect">
            <a:avLst/>
          </a:prstGeom>
          <a:noFill/>
          <a:ln>
            <a:noFill/>
          </a:ln>
        </p:spPr>
        <p:txBody>
          <a:bodyPr spcFirstLastPara="1" wrap="square" lIns="91425" tIns="45700" rIns="91425" bIns="45700" anchor="t" anchorCtr="0">
            <a:noAutofit/>
          </a:bodyPr>
          <a:lstStyle/>
          <a:p>
            <a:pPr marL="1124712" lvl="3" indent="-228600" algn="l" rtl="0">
              <a:spcBef>
                <a:spcPts val="400"/>
              </a:spcBef>
              <a:spcAft>
                <a:spcPts val="0"/>
              </a:spcAft>
              <a:buSzPts val="1520"/>
              <a:buChar char="○"/>
            </a:pPr>
            <a:r>
              <a:rPr lang="en-US" sz="2800" dirty="0"/>
              <a:t>Seniors →Juniors → Sophomores→ Freshman</a:t>
            </a:r>
            <a:endParaRPr sz="2400" dirty="0"/>
          </a:p>
          <a:p>
            <a:pPr marL="342900" lvl="0" indent="-274319" algn="l" rtl="0">
              <a:spcBef>
                <a:spcPts val="520"/>
              </a:spcBef>
              <a:spcAft>
                <a:spcPts val="0"/>
              </a:spcAft>
              <a:buSzPts val="1976"/>
              <a:buChar char="○"/>
            </a:pPr>
            <a:r>
              <a:rPr lang="en-US" sz="2600" u="sng" dirty="0"/>
              <a:t>White fee gear:</a:t>
            </a:r>
            <a:endParaRPr dirty="0"/>
          </a:p>
          <a:p>
            <a:pPr marL="640080" lvl="1" indent="-274320" algn="l" rtl="0">
              <a:spcBef>
                <a:spcPts val="440"/>
              </a:spcBef>
              <a:spcAft>
                <a:spcPts val="0"/>
              </a:spcAft>
              <a:buSzPts val="1672"/>
              <a:buChar char="○"/>
            </a:pPr>
            <a:r>
              <a:rPr lang="en-US" dirty="0"/>
              <a:t>Starting tomorrow, I will start passing out sweat bottoms and tops to those who </a:t>
            </a:r>
            <a:r>
              <a:rPr lang="en-US" b="1" i="1" dirty="0"/>
              <a:t>have paid </a:t>
            </a:r>
            <a:r>
              <a:rPr lang="en-US" dirty="0"/>
              <a:t>their white fees.</a:t>
            </a:r>
            <a:endParaRPr dirty="0"/>
          </a:p>
          <a:p>
            <a:pPr marL="914400" lvl="2" indent="-228600" algn="l" rtl="0">
              <a:spcBef>
                <a:spcPts val="400"/>
              </a:spcBef>
              <a:spcAft>
                <a:spcPts val="0"/>
              </a:spcAft>
              <a:buSzPts val="1520"/>
              <a:buChar char="○"/>
            </a:pPr>
            <a:r>
              <a:rPr lang="en-US" dirty="0"/>
              <a:t>I will go off the sheet I receive from the main office.</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47"/>
          <p:cNvSpPr txBox="1">
            <a:spLocks noGrp="1"/>
          </p:cNvSpPr>
          <p:nvPr>
            <p:ph type="title"/>
          </p:nvPr>
        </p:nvSpPr>
        <p:spPr>
          <a:xfrm>
            <a:off x="1043490" y="1027664"/>
            <a:ext cx="7024744"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accent1"/>
              </a:buClr>
              <a:buSzPts val="4000"/>
              <a:buFont typeface="Century Gothic"/>
              <a:buNone/>
            </a:pPr>
            <a:r>
              <a:rPr lang="en-US" dirty="0"/>
              <a:t>SPARTAN </a:t>
            </a:r>
            <a:r>
              <a:rPr lang="en-US" b="1" i="1" dirty="0"/>
              <a:t>Team Building</a:t>
            </a:r>
            <a:endParaRPr b="1" i="1" dirty="0"/>
          </a:p>
        </p:txBody>
      </p:sp>
      <p:sp>
        <p:nvSpPr>
          <p:cNvPr id="479" name="Google Shape;479;p47"/>
          <p:cNvSpPr txBox="1">
            <a:spLocks noGrp="1"/>
          </p:cNvSpPr>
          <p:nvPr>
            <p:ph type="body" idx="1"/>
          </p:nvPr>
        </p:nvSpPr>
        <p:spPr>
          <a:xfrm>
            <a:off x="1043493" y="2323652"/>
            <a:ext cx="3985708" cy="3508977"/>
          </a:xfrm>
          <a:prstGeom prst="rect">
            <a:avLst/>
          </a:prstGeom>
          <a:noFill/>
          <a:ln>
            <a:noFill/>
          </a:ln>
        </p:spPr>
        <p:txBody>
          <a:bodyPr spcFirstLastPara="1" wrap="square" lIns="91425" tIns="45700" rIns="91425" bIns="45700" anchor="t" anchorCtr="0">
            <a:noAutofit/>
          </a:bodyPr>
          <a:lstStyle/>
          <a:p>
            <a:pPr marL="641604" lvl="0" indent="-457200" algn="l" rtl="0">
              <a:spcBef>
                <a:spcPts val="480"/>
              </a:spcBef>
              <a:spcAft>
                <a:spcPts val="0"/>
              </a:spcAft>
              <a:buSzPts val="1824"/>
              <a:buAutoNum type="arabicPeriod"/>
            </a:pPr>
            <a:r>
              <a:rPr lang="en-US" dirty="0"/>
              <a:t>Values- SERVE</a:t>
            </a:r>
          </a:p>
          <a:p>
            <a:pPr marL="641604" lvl="0" indent="-457200" algn="l" rtl="0">
              <a:spcBef>
                <a:spcPts val="480"/>
              </a:spcBef>
              <a:spcAft>
                <a:spcPts val="0"/>
              </a:spcAft>
              <a:buSzPts val="1824"/>
              <a:buAutoNum type="arabicPeriod"/>
            </a:pPr>
            <a:r>
              <a:rPr lang="en-US" dirty="0"/>
              <a:t>Goal Setting</a:t>
            </a:r>
          </a:p>
          <a:p>
            <a:pPr marL="641604" lvl="0" indent="-457200" algn="l" rtl="0">
              <a:spcBef>
                <a:spcPts val="480"/>
              </a:spcBef>
              <a:spcAft>
                <a:spcPts val="0"/>
              </a:spcAft>
              <a:buSzPts val="1824"/>
              <a:buAutoNum type="arabicPeriod"/>
            </a:pPr>
            <a:r>
              <a:rPr lang="en-US" dirty="0"/>
              <a:t>Gratitude</a:t>
            </a:r>
          </a:p>
          <a:p>
            <a:pPr marL="641604" lvl="0" indent="-457200" algn="l" rtl="0">
              <a:spcBef>
                <a:spcPts val="480"/>
              </a:spcBef>
              <a:spcAft>
                <a:spcPts val="0"/>
              </a:spcAft>
              <a:buSzPts val="1824"/>
              <a:buAutoNum type="arabicPeriod"/>
            </a:pPr>
            <a:endParaRPr lang="en-US" dirty="0"/>
          </a:p>
          <a:p>
            <a:pPr marL="184404" lvl="0" indent="0" algn="l" rtl="0">
              <a:spcBef>
                <a:spcPts val="480"/>
              </a:spcBef>
              <a:spcAft>
                <a:spcPts val="0"/>
              </a:spcAft>
              <a:buSzPts val="1824"/>
              <a:buNone/>
            </a:pPr>
            <a:r>
              <a:rPr lang="en-US" dirty="0"/>
              <a:t>Dr. Charlie Palmer</a:t>
            </a:r>
          </a:p>
          <a:p>
            <a:pPr marL="184404" lvl="0" indent="0">
              <a:spcBef>
                <a:spcPts val="480"/>
              </a:spcBef>
              <a:buSzPts val="1824"/>
              <a:buNone/>
            </a:pPr>
            <a:r>
              <a:rPr lang="en-US" sz="1600" b="1" dirty="0"/>
              <a:t>· </a:t>
            </a:r>
            <a:r>
              <a:rPr lang="en-US" sz="1600" dirty="0"/>
              <a:t>Ed. D, Counselor Education, emphasis in sport, Montana (2002) </a:t>
            </a:r>
          </a:p>
        </p:txBody>
      </p:sp>
      <p:pic>
        <p:nvPicPr>
          <p:cNvPr id="4" name="Picture 3">
            <a:extLst>
              <a:ext uri="{FF2B5EF4-FFF2-40B4-BE49-F238E27FC236}">
                <a16:creationId xmlns:a16="http://schemas.microsoft.com/office/drawing/2014/main" id="{7FD1181F-DC57-4E65-B466-D508935CCD67}"/>
              </a:ext>
            </a:extLst>
          </p:cNvPr>
          <p:cNvPicPr>
            <a:picLocks noChangeAspect="1"/>
          </p:cNvPicPr>
          <p:nvPr/>
        </p:nvPicPr>
        <p:blipFill>
          <a:blip r:embed="rId3"/>
          <a:stretch>
            <a:fillRect/>
          </a:stretch>
        </p:blipFill>
        <p:spPr>
          <a:xfrm>
            <a:off x="5658857" y="2905952"/>
            <a:ext cx="1928272" cy="265137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48"/>
          <p:cNvSpPr txBox="1">
            <a:spLocks noGrp="1"/>
          </p:cNvSpPr>
          <p:nvPr>
            <p:ph type="title"/>
          </p:nvPr>
        </p:nvSpPr>
        <p:spPr>
          <a:xfrm>
            <a:off x="1043490" y="1027664"/>
            <a:ext cx="7024744" cy="11430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accent1"/>
              </a:buClr>
              <a:buSzPts val="3600"/>
              <a:buFont typeface="Century Gothic"/>
              <a:buNone/>
            </a:pPr>
            <a:r>
              <a:rPr lang="en-US" sz="3600" b="1" i="1"/>
              <a:t>Mission</a:t>
            </a:r>
            <a:r>
              <a:rPr lang="en-US" sz="3600"/>
              <a:t> and </a:t>
            </a:r>
            <a:r>
              <a:rPr lang="en-US" sz="3600" b="1" i="1"/>
              <a:t>Vision</a:t>
            </a:r>
            <a:r>
              <a:rPr lang="en-US" sz="3600"/>
              <a:t> of Spartan Track and Field</a:t>
            </a:r>
            <a:endParaRPr sz="3600"/>
          </a:p>
        </p:txBody>
      </p:sp>
      <p:sp>
        <p:nvSpPr>
          <p:cNvPr id="485" name="Google Shape;485;p48"/>
          <p:cNvSpPr txBox="1">
            <a:spLocks noGrp="1"/>
          </p:cNvSpPr>
          <p:nvPr>
            <p:ph type="body" idx="1"/>
          </p:nvPr>
        </p:nvSpPr>
        <p:spPr>
          <a:xfrm>
            <a:off x="1043492" y="2323652"/>
            <a:ext cx="7262308" cy="3508977"/>
          </a:xfrm>
          <a:prstGeom prst="rect">
            <a:avLst/>
          </a:prstGeom>
          <a:noFill/>
          <a:ln>
            <a:noFill/>
          </a:ln>
        </p:spPr>
        <p:txBody>
          <a:bodyPr spcFirstLastPara="1" wrap="square" lIns="91425" tIns="45700" rIns="91425" bIns="45700" anchor="t" anchorCtr="0">
            <a:noAutofit/>
          </a:bodyPr>
          <a:lstStyle/>
          <a:p>
            <a:pPr marL="342900" lvl="0" indent="-274319" algn="l" rtl="0">
              <a:spcBef>
                <a:spcPts val="0"/>
              </a:spcBef>
              <a:spcAft>
                <a:spcPts val="0"/>
              </a:spcAft>
              <a:buSzPts val="1824"/>
              <a:buChar char="○"/>
            </a:pPr>
            <a:r>
              <a:rPr lang="en-US" b="1" i="1"/>
              <a:t>Mission</a:t>
            </a:r>
            <a:r>
              <a:rPr lang="en-US"/>
              <a:t>: To provide a safe, fun and supportive environment that fosters student-athletes’ personal growth through academics, community work and athletics.</a:t>
            </a:r>
            <a:endParaRPr/>
          </a:p>
          <a:p>
            <a:pPr marL="68580" lvl="0" indent="0" algn="l" rtl="0">
              <a:spcBef>
                <a:spcPts val="480"/>
              </a:spcBef>
              <a:spcAft>
                <a:spcPts val="0"/>
              </a:spcAft>
              <a:buSzPts val="1824"/>
              <a:buNone/>
            </a:pPr>
            <a:endParaRPr/>
          </a:p>
          <a:p>
            <a:pPr marL="342900" lvl="0" indent="-274319" algn="l" rtl="0">
              <a:spcBef>
                <a:spcPts val="480"/>
              </a:spcBef>
              <a:spcAft>
                <a:spcPts val="0"/>
              </a:spcAft>
              <a:buSzPts val="1824"/>
              <a:buChar char="○"/>
            </a:pPr>
            <a:r>
              <a:rPr lang="en-US" b="1" i="1"/>
              <a:t>Vision</a:t>
            </a:r>
            <a:r>
              <a:rPr lang="en-US"/>
              <a:t>: To be the preeminent Track and Field program in the state of MT.</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49"/>
          <p:cNvSpPr txBox="1">
            <a:spLocks noGrp="1"/>
          </p:cNvSpPr>
          <p:nvPr>
            <p:ph type="title"/>
          </p:nvPr>
        </p:nvSpPr>
        <p:spPr>
          <a:xfrm>
            <a:off x="1043490" y="1027664"/>
            <a:ext cx="7024744"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accent1"/>
              </a:buClr>
              <a:buSzPts val="4000"/>
              <a:buFont typeface="Century Gothic"/>
              <a:buNone/>
            </a:pPr>
            <a:r>
              <a:rPr lang="en-US"/>
              <a:t>Non-Negotiables</a:t>
            </a:r>
            <a:endParaRPr/>
          </a:p>
        </p:txBody>
      </p:sp>
      <p:sp>
        <p:nvSpPr>
          <p:cNvPr id="491" name="Google Shape;491;p49"/>
          <p:cNvSpPr txBox="1">
            <a:spLocks noGrp="1"/>
          </p:cNvSpPr>
          <p:nvPr>
            <p:ph type="body" idx="1"/>
          </p:nvPr>
        </p:nvSpPr>
        <p:spPr>
          <a:xfrm>
            <a:off x="1043492" y="2323652"/>
            <a:ext cx="6777317" cy="3508977"/>
          </a:xfrm>
          <a:prstGeom prst="rect">
            <a:avLst/>
          </a:prstGeom>
          <a:noFill/>
          <a:ln>
            <a:noFill/>
          </a:ln>
        </p:spPr>
        <p:txBody>
          <a:bodyPr spcFirstLastPara="1" wrap="square" lIns="91425" tIns="45700" rIns="91425" bIns="45700" anchor="t" anchorCtr="0">
            <a:noAutofit/>
          </a:bodyPr>
          <a:lstStyle/>
          <a:p>
            <a:pPr marL="342900" lvl="0" indent="-274319" algn="l" rtl="0">
              <a:lnSpc>
                <a:spcPct val="90000"/>
              </a:lnSpc>
              <a:spcBef>
                <a:spcPts val="0"/>
              </a:spcBef>
              <a:spcAft>
                <a:spcPts val="0"/>
              </a:spcAft>
              <a:buSzPts val="1824"/>
              <a:buChar char="○"/>
            </a:pPr>
            <a:r>
              <a:rPr lang="en-US" b="1" i="1"/>
              <a:t>Culture</a:t>
            </a:r>
            <a:endParaRPr/>
          </a:p>
          <a:p>
            <a:pPr marL="640080" lvl="1" indent="-274320" algn="l" rtl="0">
              <a:lnSpc>
                <a:spcPct val="90000"/>
              </a:lnSpc>
              <a:spcBef>
                <a:spcPts val="440"/>
              </a:spcBef>
              <a:spcAft>
                <a:spcPts val="0"/>
              </a:spcAft>
              <a:buSzPts val="1672"/>
              <a:buChar char="○"/>
            </a:pPr>
            <a:r>
              <a:rPr lang="en-US"/>
              <a:t>Respect the environment, standards and rules</a:t>
            </a:r>
            <a:endParaRPr/>
          </a:p>
          <a:p>
            <a:pPr marL="342900" lvl="0" indent="-274319" algn="l" rtl="0">
              <a:lnSpc>
                <a:spcPct val="90000"/>
              </a:lnSpc>
              <a:spcBef>
                <a:spcPts val="480"/>
              </a:spcBef>
              <a:spcAft>
                <a:spcPts val="0"/>
              </a:spcAft>
              <a:buSzPts val="1824"/>
              <a:buChar char="○"/>
            </a:pPr>
            <a:r>
              <a:rPr lang="en-US" b="1" i="1"/>
              <a:t>Character</a:t>
            </a:r>
            <a:endParaRPr/>
          </a:p>
          <a:p>
            <a:pPr marL="640080" lvl="1" indent="-274320" algn="l" rtl="0">
              <a:lnSpc>
                <a:spcPct val="90000"/>
              </a:lnSpc>
              <a:spcBef>
                <a:spcPts val="440"/>
              </a:spcBef>
              <a:spcAft>
                <a:spcPts val="0"/>
              </a:spcAft>
              <a:buSzPts val="1672"/>
              <a:buChar char="○"/>
            </a:pPr>
            <a:r>
              <a:rPr lang="en-US"/>
              <a:t>Be a good person, teammate, coach and co-worker</a:t>
            </a:r>
            <a:endParaRPr/>
          </a:p>
          <a:p>
            <a:pPr marL="342900" lvl="0" indent="-274319" algn="l" rtl="0">
              <a:lnSpc>
                <a:spcPct val="90000"/>
              </a:lnSpc>
              <a:spcBef>
                <a:spcPts val="480"/>
              </a:spcBef>
              <a:spcAft>
                <a:spcPts val="0"/>
              </a:spcAft>
              <a:buSzPts val="1824"/>
              <a:buChar char="○"/>
            </a:pPr>
            <a:r>
              <a:rPr lang="en-US" b="1" i="1"/>
              <a:t>Intent</a:t>
            </a:r>
            <a:endParaRPr/>
          </a:p>
          <a:p>
            <a:pPr marL="640080" lvl="1" indent="-274320" algn="l" rtl="0">
              <a:lnSpc>
                <a:spcPct val="90000"/>
              </a:lnSpc>
              <a:spcBef>
                <a:spcPts val="440"/>
              </a:spcBef>
              <a:spcAft>
                <a:spcPts val="0"/>
              </a:spcAft>
              <a:buSzPts val="1672"/>
              <a:buChar char="○"/>
            </a:pPr>
            <a:r>
              <a:rPr lang="en-US"/>
              <a:t>Have a purpose and know why you are here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26"/>
          <p:cNvSpPr txBox="1">
            <a:spLocks noGrp="1"/>
          </p:cNvSpPr>
          <p:nvPr>
            <p:ph type="title"/>
          </p:nvPr>
        </p:nvSpPr>
        <p:spPr>
          <a:xfrm>
            <a:off x="685800" y="152400"/>
            <a:ext cx="7024800"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accent1"/>
              </a:buClr>
              <a:buSzPts val="4000"/>
              <a:buFont typeface="Century Gothic"/>
              <a:buNone/>
            </a:pPr>
            <a:r>
              <a:rPr lang="en-US" u="sng"/>
              <a:t>Participation Check-List</a:t>
            </a:r>
            <a:endParaRPr u="sng"/>
          </a:p>
        </p:txBody>
      </p:sp>
      <p:sp>
        <p:nvSpPr>
          <p:cNvPr id="354" name="Google Shape;354;p26"/>
          <p:cNvSpPr txBox="1">
            <a:spLocks noGrp="1"/>
          </p:cNvSpPr>
          <p:nvPr>
            <p:ph type="body" idx="1"/>
          </p:nvPr>
        </p:nvSpPr>
        <p:spPr>
          <a:xfrm>
            <a:off x="609600" y="1219200"/>
            <a:ext cx="7848600" cy="5105400"/>
          </a:xfrm>
          <a:prstGeom prst="rect">
            <a:avLst/>
          </a:prstGeom>
          <a:noFill/>
          <a:ln>
            <a:noFill/>
          </a:ln>
        </p:spPr>
        <p:txBody>
          <a:bodyPr spcFirstLastPara="1" wrap="square" lIns="91425" tIns="45700" rIns="91425" bIns="45700" anchor="t" anchorCtr="0">
            <a:noAutofit/>
          </a:bodyPr>
          <a:lstStyle/>
          <a:p>
            <a:pPr marL="342900" lvl="0" indent="-274319" algn="l" rtl="0">
              <a:lnSpc>
                <a:spcPct val="90000"/>
              </a:lnSpc>
              <a:spcBef>
                <a:spcPts val="0"/>
              </a:spcBef>
              <a:spcAft>
                <a:spcPts val="0"/>
              </a:spcAft>
              <a:buSzPts val="1824"/>
              <a:buChar char="○"/>
            </a:pPr>
            <a:r>
              <a:rPr lang="en-US" b="1" u="sng"/>
              <a:t>Physical </a:t>
            </a:r>
            <a:endParaRPr/>
          </a:p>
          <a:p>
            <a:pPr marL="640080" lvl="1" indent="-274320" algn="l" rtl="0">
              <a:lnSpc>
                <a:spcPct val="90000"/>
              </a:lnSpc>
              <a:spcBef>
                <a:spcPts val="440"/>
              </a:spcBef>
              <a:spcAft>
                <a:spcPts val="0"/>
              </a:spcAft>
              <a:buSzPts val="1672"/>
              <a:buChar char="○"/>
            </a:pPr>
            <a:r>
              <a:rPr lang="en-US"/>
              <a:t>If you have not played a fall or winter sport, please see me after.</a:t>
            </a:r>
            <a:endParaRPr/>
          </a:p>
          <a:p>
            <a:pPr marL="640080" lvl="1" indent="-274320" algn="l" rtl="0">
              <a:lnSpc>
                <a:spcPct val="90000"/>
              </a:lnSpc>
              <a:spcBef>
                <a:spcPts val="440"/>
              </a:spcBef>
              <a:spcAft>
                <a:spcPts val="0"/>
              </a:spcAft>
              <a:buSzPts val="1672"/>
              <a:buChar char="○"/>
            </a:pPr>
            <a:r>
              <a:rPr lang="en-US"/>
              <a:t>Must have physical done before we can practice. </a:t>
            </a:r>
            <a:endParaRPr/>
          </a:p>
          <a:p>
            <a:pPr marL="342900" lvl="0" indent="-274319" algn="l" rtl="0">
              <a:lnSpc>
                <a:spcPct val="90000"/>
              </a:lnSpc>
              <a:spcBef>
                <a:spcPts val="480"/>
              </a:spcBef>
              <a:spcAft>
                <a:spcPts val="0"/>
              </a:spcAft>
              <a:buSzPts val="1824"/>
              <a:buChar char="○"/>
            </a:pPr>
            <a:r>
              <a:rPr lang="en-US" b="1" u="sng"/>
              <a:t>Paper work/White Fee</a:t>
            </a:r>
            <a:endParaRPr/>
          </a:p>
          <a:p>
            <a:pPr marL="640080" lvl="1" indent="-274320" algn="l" rtl="0">
              <a:lnSpc>
                <a:spcPct val="90000"/>
              </a:lnSpc>
              <a:spcBef>
                <a:spcPts val="440"/>
              </a:spcBef>
              <a:spcAft>
                <a:spcPts val="0"/>
              </a:spcAft>
              <a:buSzPts val="1672"/>
              <a:buChar char="○"/>
            </a:pPr>
            <a:r>
              <a:rPr lang="en-US"/>
              <a:t>Online registration: </a:t>
            </a:r>
            <a:r>
              <a:rPr lang="en-US" b="1" i="1"/>
              <a:t>DragonFly</a:t>
            </a:r>
            <a:r>
              <a:rPr lang="en-US"/>
              <a:t>.</a:t>
            </a:r>
            <a:endParaRPr/>
          </a:p>
          <a:p>
            <a:pPr marL="640080" lvl="1" indent="-274320" algn="l" rtl="0">
              <a:lnSpc>
                <a:spcPct val="90000"/>
              </a:lnSpc>
              <a:spcBef>
                <a:spcPts val="440"/>
              </a:spcBef>
              <a:spcAft>
                <a:spcPts val="0"/>
              </a:spcAft>
              <a:buSzPts val="1672"/>
              <a:buChar char="○"/>
            </a:pPr>
            <a:r>
              <a:rPr lang="en-US"/>
              <a:t>Only if you have filled out the proper paper work, and paid your white fee do you get your gear and the ability to participate in the first meet.</a:t>
            </a:r>
            <a:endParaRPr/>
          </a:p>
          <a:p>
            <a:pPr marL="914400" lvl="2" indent="-228600" algn="l" rtl="0">
              <a:lnSpc>
                <a:spcPct val="90000"/>
              </a:lnSpc>
              <a:spcBef>
                <a:spcPts val="400"/>
              </a:spcBef>
              <a:spcAft>
                <a:spcPts val="0"/>
              </a:spcAft>
              <a:buSzPts val="1520"/>
              <a:buChar char="○"/>
            </a:pPr>
            <a:r>
              <a:rPr lang="en-US"/>
              <a:t>You can still practice without paper work/white fee, you just do not get to participate in the first meet (March 31</a:t>
            </a:r>
            <a:r>
              <a:rPr lang="en-US" baseline="30000"/>
              <a:t>th</a:t>
            </a:r>
            <a:r>
              <a:rPr lang="en-US"/>
              <a:t>).</a:t>
            </a:r>
            <a:endParaRPr/>
          </a:p>
          <a:p>
            <a:pPr marL="342900" lvl="0" indent="-274319" algn="l" rtl="0">
              <a:lnSpc>
                <a:spcPct val="90000"/>
              </a:lnSpc>
              <a:spcBef>
                <a:spcPts val="480"/>
              </a:spcBef>
              <a:spcAft>
                <a:spcPts val="0"/>
              </a:spcAft>
              <a:buSzPts val="1824"/>
              <a:buChar char="○"/>
            </a:pPr>
            <a:r>
              <a:rPr lang="en-US" b="1" u="sng"/>
              <a:t>Transfers</a:t>
            </a:r>
            <a:r>
              <a:rPr lang="en-US"/>
              <a:t>: Anyone in who has not participated in sports this year, who has transferred?</a:t>
            </a:r>
            <a:endParaRPr b="1" u="sng"/>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51"/>
          <p:cNvSpPr txBox="1">
            <a:spLocks noGrp="1"/>
          </p:cNvSpPr>
          <p:nvPr>
            <p:ph type="title"/>
          </p:nvPr>
        </p:nvSpPr>
        <p:spPr>
          <a:xfrm>
            <a:off x="762000" y="381000"/>
            <a:ext cx="7024744"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accent1"/>
              </a:buClr>
              <a:buSzPts val="4000"/>
              <a:buFont typeface="Century Gothic"/>
              <a:buNone/>
            </a:pPr>
            <a:r>
              <a:rPr lang="en-US" u="sng"/>
              <a:t>Keys to our success:</a:t>
            </a:r>
            <a:endParaRPr u="sng"/>
          </a:p>
        </p:txBody>
      </p:sp>
      <p:sp>
        <p:nvSpPr>
          <p:cNvPr id="517" name="Google Shape;517;p51"/>
          <p:cNvSpPr txBox="1">
            <a:spLocks noGrp="1"/>
          </p:cNvSpPr>
          <p:nvPr>
            <p:ph type="body" idx="1"/>
          </p:nvPr>
        </p:nvSpPr>
        <p:spPr>
          <a:xfrm>
            <a:off x="1043492" y="1600200"/>
            <a:ext cx="7414708" cy="4724400"/>
          </a:xfrm>
          <a:prstGeom prst="rect">
            <a:avLst/>
          </a:prstGeom>
          <a:noFill/>
          <a:ln>
            <a:noFill/>
          </a:ln>
        </p:spPr>
        <p:txBody>
          <a:bodyPr spcFirstLastPara="1" wrap="square" lIns="91425" tIns="45700" rIns="91425" bIns="45700" anchor="t" anchorCtr="0">
            <a:noAutofit/>
          </a:bodyPr>
          <a:lstStyle/>
          <a:p>
            <a:pPr marL="342900" lvl="0" indent="-274319" algn="l" rtl="0">
              <a:spcBef>
                <a:spcPts val="0"/>
              </a:spcBef>
              <a:spcAft>
                <a:spcPts val="0"/>
              </a:spcAft>
              <a:buSzPts val="1824"/>
              <a:buChar char="○"/>
            </a:pPr>
            <a:r>
              <a:rPr lang="en-US" b="1" u="sng"/>
              <a:t>Relationships</a:t>
            </a:r>
            <a:r>
              <a:rPr lang="en-US"/>
              <a:t>:</a:t>
            </a:r>
            <a:endParaRPr/>
          </a:p>
          <a:p>
            <a:pPr marL="640080" lvl="1" indent="-274320" algn="l" rtl="0">
              <a:spcBef>
                <a:spcPts val="440"/>
              </a:spcBef>
              <a:spcAft>
                <a:spcPts val="0"/>
              </a:spcAft>
              <a:buSzPts val="1672"/>
              <a:buChar char="○"/>
            </a:pPr>
            <a:r>
              <a:rPr lang="en-US"/>
              <a:t>Get to know your teammates and coaches.  No cliques; we cannot be successful with cliques. Develop a FAMILY attitude. </a:t>
            </a:r>
            <a:endParaRPr/>
          </a:p>
          <a:p>
            <a:pPr marL="342900" lvl="0" indent="-274319" algn="l" rtl="0">
              <a:spcBef>
                <a:spcPts val="480"/>
              </a:spcBef>
              <a:spcAft>
                <a:spcPts val="0"/>
              </a:spcAft>
              <a:buSzPts val="1824"/>
              <a:buChar char="○"/>
            </a:pPr>
            <a:r>
              <a:rPr lang="en-US" b="1" u="sng"/>
              <a:t>Passion</a:t>
            </a:r>
            <a:r>
              <a:rPr lang="en-US"/>
              <a:t>:</a:t>
            </a:r>
            <a:endParaRPr/>
          </a:p>
          <a:p>
            <a:pPr marL="640080" lvl="1" indent="-274320" algn="l" rtl="0">
              <a:spcBef>
                <a:spcPts val="440"/>
              </a:spcBef>
              <a:spcAft>
                <a:spcPts val="0"/>
              </a:spcAft>
              <a:buSzPts val="1672"/>
              <a:buChar char="○"/>
            </a:pPr>
            <a:r>
              <a:rPr lang="en-US"/>
              <a:t>You’re here for a purpose.  Do not put time into things that you are not passionate about. </a:t>
            </a:r>
            <a:endParaRPr/>
          </a:p>
          <a:p>
            <a:pPr marL="342900" lvl="0" indent="-274319" algn="l" rtl="0">
              <a:spcBef>
                <a:spcPts val="480"/>
              </a:spcBef>
              <a:spcAft>
                <a:spcPts val="0"/>
              </a:spcAft>
              <a:buSzPts val="1824"/>
              <a:buChar char="○"/>
            </a:pPr>
            <a:r>
              <a:rPr lang="en-US" b="1" u="sng"/>
              <a:t>Mentality</a:t>
            </a:r>
            <a:r>
              <a:rPr lang="en-US"/>
              <a:t>:</a:t>
            </a:r>
            <a:endParaRPr/>
          </a:p>
          <a:p>
            <a:pPr marL="640080" lvl="1" indent="-274320" algn="l" rtl="0">
              <a:spcBef>
                <a:spcPts val="440"/>
              </a:spcBef>
              <a:spcAft>
                <a:spcPts val="0"/>
              </a:spcAft>
              <a:buSzPts val="1672"/>
              <a:buChar char="○"/>
            </a:pPr>
            <a:r>
              <a:rPr lang="en-US"/>
              <a:t>Being able to refocus yourself in stressful situations is paramount to your performance.  Mental training will be our edge.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54"/>
          <p:cNvSpPr txBox="1">
            <a:spLocks noGrp="1"/>
          </p:cNvSpPr>
          <p:nvPr>
            <p:ph type="title"/>
          </p:nvPr>
        </p:nvSpPr>
        <p:spPr>
          <a:xfrm>
            <a:off x="990600" y="381000"/>
            <a:ext cx="7024744"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accent1"/>
              </a:buClr>
              <a:buSzPts val="4000"/>
              <a:buFont typeface="Century Gothic"/>
              <a:buNone/>
            </a:pPr>
            <a:r>
              <a:rPr lang="en-US"/>
              <a:t>The Bridge</a:t>
            </a:r>
            <a:endParaRPr/>
          </a:p>
        </p:txBody>
      </p:sp>
      <p:sp>
        <p:nvSpPr>
          <p:cNvPr id="550" name="Google Shape;550;p54"/>
          <p:cNvSpPr txBox="1">
            <a:spLocks noGrp="1"/>
          </p:cNvSpPr>
          <p:nvPr>
            <p:ph type="body" idx="1"/>
          </p:nvPr>
        </p:nvSpPr>
        <p:spPr>
          <a:xfrm>
            <a:off x="838200" y="1524000"/>
            <a:ext cx="7620000" cy="4800600"/>
          </a:xfrm>
          <a:prstGeom prst="rect">
            <a:avLst/>
          </a:prstGeom>
          <a:noFill/>
          <a:ln>
            <a:noFill/>
          </a:ln>
        </p:spPr>
        <p:txBody>
          <a:bodyPr spcFirstLastPara="1" wrap="square" lIns="91425" tIns="45700" rIns="91425" bIns="45700" anchor="t" anchorCtr="0">
            <a:noAutofit/>
          </a:bodyPr>
          <a:lstStyle/>
          <a:p>
            <a:pPr marL="342900" lvl="0" indent="-274319" algn="l" rtl="0">
              <a:spcBef>
                <a:spcPts val="0"/>
              </a:spcBef>
              <a:spcAft>
                <a:spcPts val="0"/>
              </a:spcAft>
              <a:buSzPts val="1824"/>
              <a:buChar char="○"/>
            </a:pPr>
            <a:r>
              <a:rPr lang="en-US" sz="2200" dirty="0"/>
              <a:t>Our mental focus will allow us to do things that we have not done before.  In order to do this we must train our mind to let go and move on to the next part of our day.</a:t>
            </a:r>
            <a:endParaRPr sz="2200" dirty="0"/>
          </a:p>
          <a:p>
            <a:pPr marL="342900" lvl="0" indent="-274319" algn="l" rtl="0">
              <a:spcBef>
                <a:spcPts val="480"/>
              </a:spcBef>
              <a:spcAft>
                <a:spcPts val="0"/>
              </a:spcAft>
              <a:buSzPts val="1824"/>
              <a:buChar char="○"/>
            </a:pPr>
            <a:r>
              <a:rPr lang="en-US" sz="2200" dirty="0"/>
              <a:t>Every day before practices we will create a bridge from the school day to our practice.</a:t>
            </a:r>
            <a:endParaRPr sz="2200" dirty="0"/>
          </a:p>
          <a:p>
            <a:pPr marL="342900" lvl="0" indent="-274319" algn="l" rtl="0">
              <a:spcBef>
                <a:spcPts val="480"/>
              </a:spcBef>
              <a:spcAft>
                <a:spcPts val="0"/>
              </a:spcAft>
              <a:buSzPts val="1824"/>
              <a:buChar char="○"/>
            </a:pPr>
            <a:r>
              <a:rPr lang="en-US" sz="2200" dirty="0"/>
              <a:t>In order to do this we will shed all things that occurred from 9AM- 4 PM and create a blank slate for Track and Field.</a:t>
            </a:r>
            <a:endParaRPr sz="2200" dirty="0"/>
          </a:p>
          <a:p>
            <a:pPr marL="342900" lvl="0" indent="-274319" algn="l" rtl="0">
              <a:spcBef>
                <a:spcPts val="480"/>
              </a:spcBef>
              <a:spcAft>
                <a:spcPts val="0"/>
              </a:spcAft>
              <a:buSzPts val="1824"/>
              <a:buChar char="○"/>
            </a:pPr>
            <a:r>
              <a:rPr lang="en-US" sz="2200" dirty="0"/>
              <a:t>We will take a 3 minute break before practice to close our eyes, focus on our breath, and create space for practice.</a:t>
            </a:r>
          </a:p>
          <a:p>
            <a:pPr marL="342900" lvl="0" indent="-274319" algn="l" rtl="0">
              <a:spcBef>
                <a:spcPts val="480"/>
              </a:spcBef>
              <a:spcAft>
                <a:spcPts val="0"/>
              </a:spcAft>
              <a:buSzPts val="1824"/>
              <a:buChar char="○"/>
            </a:pPr>
            <a:r>
              <a:rPr lang="en-US" sz="2200" dirty="0"/>
              <a:t>If you don’t take this serious, you’ll be told to leave. </a:t>
            </a:r>
            <a:endParaRPr sz="22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53"/>
          <p:cNvSpPr txBox="1">
            <a:spLocks noGrp="1"/>
          </p:cNvSpPr>
          <p:nvPr>
            <p:ph type="title"/>
          </p:nvPr>
        </p:nvSpPr>
        <p:spPr>
          <a:xfrm>
            <a:off x="1043490" y="381000"/>
            <a:ext cx="7024744" cy="11430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accent1"/>
              </a:buClr>
              <a:buSzPts val="4000"/>
              <a:buFont typeface="Century Gothic"/>
              <a:buNone/>
            </a:pPr>
            <a:r>
              <a:rPr lang="en-US" sz="4800" dirty="0"/>
              <a:t>SERVE</a:t>
            </a:r>
            <a:endParaRPr sz="4800" dirty="0"/>
          </a:p>
        </p:txBody>
      </p:sp>
      <p:sp>
        <p:nvSpPr>
          <p:cNvPr id="541" name="Google Shape;541;p53"/>
          <p:cNvSpPr txBox="1">
            <a:spLocks noGrp="1"/>
          </p:cNvSpPr>
          <p:nvPr>
            <p:ph type="body" idx="1"/>
          </p:nvPr>
        </p:nvSpPr>
        <p:spPr>
          <a:xfrm>
            <a:off x="1043492" y="1371600"/>
            <a:ext cx="6777317" cy="2667000"/>
          </a:xfrm>
          <a:prstGeom prst="rect">
            <a:avLst/>
          </a:prstGeom>
          <a:noFill/>
          <a:ln>
            <a:noFill/>
          </a:ln>
        </p:spPr>
        <p:txBody>
          <a:bodyPr spcFirstLastPara="1" wrap="square" lIns="91425" tIns="45700" rIns="91425" bIns="45700" anchor="t" anchorCtr="0">
            <a:noAutofit/>
          </a:bodyPr>
          <a:lstStyle/>
          <a:p>
            <a:pPr marL="411480" indent="-342900">
              <a:spcBef>
                <a:spcPts val="480"/>
              </a:spcBef>
              <a:buSzPts val="1824"/>
            </a:pPr>
            <a:r>
              <a:rPr lang="en-US" sz="3200" dirty="0"/>
              <a:t>Track may feel like an individual sport, but success teams are not.</a:t>
            </a:r>
          </a:p>
          <a:p>
            <a:pPr marL="411480" indent="-342900">
              <a:spcBef>
                <a:spcPts val="480"/>
              </a:spcBef>
              <a:buSzPts val="1824"/>
            </a:pPr>
            <a:r>
              <a:rPr lang="en-US" sz="3200" dirty="0"/>
              <a:t>How can you serve the team?</a:t>
            </a:r>
          </a:p>
          <a:p>
            <a:pPr marL="411480" indent="-342900">
              <a:spcBef>
                <a:spcPts val="480"/>
              </a:spcBef>
              <a:buSzPts val="1824"/>
            </a:pPr>
            <a:r>
              <a:rPr lang="en-US" sz="3200" dirty="0"/>
              <a:t>What is best for the team? </a:t>
            </a:r>
          </a:p>
          <a:p>
            <a:pPr marL="411480" indent="-342900">
              <a:spcBef>
                <a:spcPts val="480"/>
              </a:spcBef>
              <a:buSzPts val="1824"/>
            </a:pPr>
            <a:r>
              <a:rPr lang="en-US" sz="3200" dirty="0"/>
              <a:t>What is  best for your teammates?</a:t>
            </a:r>
          </a:p>
          <a:p>
            <a:pPr marL="411480" indent="-342900">
              <a:spcBef>
                <a:spcPts val="480"/>
              </a:spcBef>
              <a:buSzPts val="1824"/>
            </a:pPr>
            <a:r>
              <a:rPr lang="en-US" sz="3200" dirty="0"/>
              <a:t>What does a successful track meet look like for the team?</a:t>
            </a:r>
            <a:endParaRPr sz="3200" dirty="0"/>
          </a:p>
          <a:p>
            <a:pPr marL="342900" lvl="0" indent="-158496" algn="l" rtl="0">
              <a:spcBef>
                <a:spcPts val="480"/>
              </a:spcBef>
              <a:spcAft>
                <a:spcPts val="0"/>
              </a:spcAft>
              <a:buSzPts val="1824"/>
              <a:buNone/>
            </a:pPr>
            <a:endParaRPr dirty="0"/>
          </a:p>
        </p:txBody>
      </p:sp>
      <p:sp>
        <p:nvSpPr>
          <p:cNvPr id="544" name="Google Shape;544;p53"/>
          <p:cNvSpPr/>
          <p:nvPr/>
        </p:nvSpPr>
        <p:spPr>
          <a:xfrm>
            <a:off x="1528154" y="5507182"/>
            <a:ext cx="5939446" cy="6463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3600" b="1" cap="none" dirty="0">
              <a:solidFill>
                <a:schemeClr val="dk1"/>
              </a:solidFill>
              <a:latin typeface="Century Gothic"/>
              <a:ea typeface="Century Gothic"/>
              <a:cs typeface="Century Gothic"/>
              <a:sym typeface="Century Gothic"/>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56"/>
          <p:cNvSpPr txBox="1">
            <a:spLocks noGrp="1"/>
          </p:cNvSpPr>
          <p:nvPr>
            <p:ph type="title"/>
          </p:nvPr>
        </p:nvSpPr>
        <p:spPr>
          <a:xfrm>
            <a:off x="685800" y="152400"/>
            <a:ext cx="7024744"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accent1"/>
              </a:buClr>
              <a:buSzPts val="4000"/>
              <a:buFont typeface="Century Gothic"/>
              <a:buNone/>
            </a:pPr>
            <a:r>
              <a:rPr lang="en-US"/>
              <a:t>White Fee Gear:</a:t>
            </a:r>
            <a:endParaRPr/>
          </a:p>
        </p:txBody>
      </p:sp>
      <p:sp>
        <p:nvSpPr>
          <p:cNvPr id="562" name="Google Shape;562;p56"/>
          <p:cNvSpPr txBox="1">
            <a:spLocks noGrp="1"/>
          </p:cNvSpPr>
          <p:nvPr>
            <p:ph type="body" idx="1"/>
          </p:nvPr>
        </p:nvSpPr>
        <p:spPr>
          <a:xfrm>
            <a:off x="762000" y="1143000"/>
            <a:ext cx="7567200" cy="2108400"/>
          </a:xfrm>
          <a:prstGeom prst="rect">
            <a:avLst/>
          </a:prstGeom>
          <a:noFill/>
          <a:ln>
            <a:noFill/>
          </a:ln>
        </p:spPr>
        <p:txBody>
          <a:bodyPr spcFirstLastPara="1" wrap="square" lIns="91425" tIns="45700" rIns="91425" bIns="45700" anchor="t" anchorCtr="0">
            <a:noAutofit/>
          </a:bodyPr>
          <a:lstStyle/>
          <a:p>
            <a:pPr marL="342900" marR="0" lvl="0" indent="-274319" algn="l" rtl="0">
              <a:lnSpc>
                <a:spcPct val="90000"/>
              </a:lnSpc>
              <a:spcBef>
                <a:spcPts val="0"/>
              </a:spcBef>
              <a:spcAft>
                <a:spcPts val="0"/>
              </a:spcAft>
              <a:buClr>
                <a:schemeClr val="accent1"/>
              </a:buClr>
              <a:buSzPts val="1824"/>
              <a:buFont typeface="Noto Sans Symbols"/>
              <a:buChar char="○"/>
            </a:pPr>
            <a:r>
              <a:rPr lang="en-US"/>
              <a:t>Must have paid your fees: </a:t>
            </a:r>
            <a:endParaRPr/>
          </a:p>
          <a:p>
            <a:pPr marL="640080" marR="0" lvl="1" indent="-303276" algn="l" rtl="0">
              <a:lnSpc>
                <a:spcPct val="90000"/>
              </a:lnSpc>
              <a:spcBef>
                <a:spcPts val="0"/>
              </a:spcBef>
              <a:spcAft>
                <a:spcPts val="0"/>
              </a:spcAft>
              <a:buClr>
                <a:schemeClr val="accent1"/>
              </a:buClr>
              <a:buSzPts val="1824"/>
              <a:buFont typeface="Noto Sans Symbols"/>
              <a:buChar char="○"/>
            </a:pPr>
            <a:r>
              <a:rPr lang="en-US"/>
              <a:t>SR: Today</a:t>
            </a:r>
            <a:endParaRPr/>
          </a:p>
          <a:p>
            <a:pPr marL="640080" marR="0" lvl="1" indent="-303276" algn="l" rtl="0">
              <a:lnSpc>
                <a:spcPct val="90000"/>
              </a:lnSpc>
              <a:spcBef>
                <a:spcPts val="0"/>
              </a:spcBef>
              <a:spcAft>
                <a:spcPts val="0"/>
              </a:spcAft>
              <a:buClr>
                <a:schemeClr val="accent1"/>
              </a:buClr>
              <a:buSzPts val="1824"/>
              <a:buFont typeface="Noto Sans Symbols"/>
              <a:buChar char="○"/>
            </a:pPr>
            <a:r>
              <a:rPr lang="en-US"/>
              <a:t>JR’s: Lunch Tuesday</a:t>
            </a:r>
            <a:endParaRPr/>
          </a:p>
          <a:p>
            <a:pPr marL="640080" marR="0" lvl="1" indent="-303276" algn="l" rtl="0">
              <a:lnSpc>
                <a:spcPct val="90000"/>
              </a:lnSpc>
              <a:spcBef>
                <a:spcPts val="0"/>
              </a:spcBef>
              <a:spcAft>
                <a:spcPts val="0"/>
              </a:spcAft>
              <a:buClr>
                <a:schemeClr val="accent1"/>
              </a:buClr>
              <a:buSzPts val="1824"/>
              <a:buFont typeface="Noto Sans Symbols"/>
              <a:buChar char="○"/>
            </a:pPr>
            <a:r>
              <a:rPr lang="en-US"/>
              <a:t>SO: Lunch Wed</a:t>
            </a:r>
            <a:endParaRPr/>
          </a:p>
          <a:p>
            <a:pPr marL="640080" marR="0" lvl="1" indent="-303276" algn="l" rtl="0">
              <a:lnSpc>
                <a:spcPct val="90000"/>
              </a:lnSpc>
              <a:spcBef>
                <a:spcPts val="0"/>
              </a:spcBef>
              <a:spcAft>
                <a:spcPts val="0"/>
              </a:spcAft>
              <a:buClr>
                <a:schemeClr val="accent1"/>
              </a:buClr>
              <a:buSzPts val="1824"/>
              <a:buFont typeface="Noto Sans Symbols"/>
              <a:buChar char="○"/>
            </a:pPr>
            <a:r>
              <a:rPr lang="en-US"/>
              <a:t>Frosh: Lunch Thurs  </a:t>
            </a:r>
            <a:endParaRPr/>
          </a:p>
          <a:p>
            <a:pPr marL="0" lvl="0" indent="0" algn="l" rtl="0">
              <a:lnSpc>
                <a:spcPct val="90000"/>
              </a:lnSpc>
              <a:spcBef>
                <a:spcPts val="440"/>
              </a:spcBef>
              <a:spcAft>
                <a:spcPts val="0"/>
              </a:spcAft>
              <a:buNone/>
            </a:pPr>
            <a:endParaRPr/>
          </a:p>
        </p:txBody>
      </p:sp>
      <p:sp>
        <p:nvSpPr>
          <p:cNvPr id="563" name="Google Shape;563;p56"/>
          <p:cNvSpPr txBox="1"/>
          <p:nvPr/>
        </p:nvSpPr>
        <p:spPr>
          <a:xfrm>
            <a:off x="685775" y="3016550"/>
            <a:ext cx="7024800" cy="11430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accent1"/>
              </a:buClr>
              <a:buSzPts val="4000"/>
              <a:buFont typeface="Century Gothic"/>
              <a:buNone/>
            </a:pPr>
            <a:r>
              <a:rPr lang="en-US" sz="4000">
                <a:solidFill>
                  <a:schemeClr val="accent1"/>
                </a:solidFill>
                <a:latin typeface="Century Gothic"/>
                <a:ea typeface="Century Gothic"/>
                <a:cs typeface="Century Gothic"/>
                <a:sym typeface="Century Gothic"/>
              </a:rPr>
              <a:t>Uniforms:</a:t>
            </a:r>
            <a:endParaRPr sz="4000">
              <a:solidFill>
                <a:schemeClr val="accent1"/>
              </a:solidFill>
              <a:latin typeface="Century Gothic"/>
              <a:ea typeface="Century Gothic"/>
              <a:cs typeface="Century Gothic"/>
              <a:sym typeface="Century Gothic"/>
            </a:endParaRPr>
          </a:p>
        </p:txBody>
      </p:sp>
      <p:sp>
        <p:nvSpPr>
          <p:cNvPr id="564" name="Google Shape;564;p56"/>
          <p:cNvSpPr txBox="1">
            <a:spLocks noGrp="1"/>
          </p:cNvSpPr>
          <p:nvPr>
            <p:ph type="body" idx="1"/>
          </p:nvPr>
        </p:nvSpPr>
        <p:spPr>
          <a:xfrm>
            <a:off x="414575" y="4235750"/>
            <a:ext cx="7567200" cy="1633800"/>
          </a:xfrm>
          <a:prstGeom prst="rect">
            <a:avLst/>
          </a:prstGeom>
          <a:noFill/>
          <a:ln>
            <a:noFill/>
          </a:ln>
        </p:spPr>
        <p:txBody>
          <a:bodyPr spcFirstLastPara="1" wrap="square" lIns="91425" tIns="45700" rIns="91425" bIns="45700" anchor="t" anchorCtr="0">
            <a:noAutofit/>
          </a:bodyPr>
          <a:lstStyle/>
          <a:p>
            <a:pPr marL="342900" marR="0" lvl="0" indent="-274319" algn="l" rtl="0">
              <a:lnSpc>
                <a:spcPct val="90000"/>
              </a:lnSpc>
              <a:spcBef>
                <a:spcPts val="0"/>
              </a:spcBef>
              <a:spcAft>
                <a:spcPts val="0"/>
              </a:spcAft>
              <a:buClr>
                <a:schemeClr val="accent1"/>
              </a:buClr>
              <a:buSzPts val="1824"/>
              <a:buFont typeface="Noto Sans Symbols"/>
              <a:buChar char="○"/>
            </a:pPr>
            <a:r>
              <a:rPr lang="en-US"/>
              <a:t>We will pass those out next week</a:t>
            </a:r>
            <a:endParaRPr/>
          </a:p>
          <a:p>
            <a:pPr marL="640080" lvl="1" indent="-274320" algn="l" rtl="0">
              <a:lnSpc>
                <a:spcPct val="90000"/>
              </a:lnSpc>
              <a:spcBef>
                <a:spcPts val="440"/>
              </a:spcBef>
              <a:spcAft>
                <a:spcPts val="0"/>
              </a:spcAft>
              <a:buSzPts val="1672"/>
              <a:buChar char="○"/>
            </a:pPr>
            <a:r>
              <a:rPr lang="en-US"/>
              <a:t>After the </a:t>
            </a:r>
            <a:r>
              <a:rPr lang="en-US" b="1" i="1"/>
              <a:t>CITY MEET</a:t>
            </a:r>
            <a:r>
              <a:rPr lang="en-US"/>
              <a:t>, I will collect all uniforms from those who are not going on to Divisionals.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57"/>
          <p:cNvSpPr txBox="1">
            <a:spLocks noGrp="1"/>
          </p:cNvSpPr>
          <p:nvPr>
            <p:ph type="title"/>
          </p:nvPr>
        </p:nvSpPr>
        <p:spPr>
          <a:xfrm>
            <a:off x="944880" y="177800"/>
            <a:ext cx="7024744"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accent1"/>
              </a:buClr>
              <a:buSzPts val="4000"/>
              <a:buFont typeface="Century Gothic"/>
              <a:buNone/>
            </a:pPr>
            <a:r>
              <a:rPr lang="en-US" dirty="0"/>
              <a:t>Fundraiser	</a:t>
            </a:r>
            <a:endParaRPr dirty="0"/>
          </a:p>
        </p:txBody>
      </p:sp>
      <p:sp>
        <p:nvSpPr>
          <p:cNvPr id="570" name="Google Shape;570;p57"/>
          <p:cNvSpPr txBox="1">
            <a:spLocks noGrp="1"/>
          </p:cNvSpPr>
          <p:nvPr>
            <p:ph type="body" idx="1"/>
          </p:nvPr>
        </p:nvSpPr>
        <p:spPr>
          <a:xfrm>
            <a:off x="762000" y="1320800"/>
            <a:ext cx="7620000" cy="4572000"/>
          </a:xfrm>
          <a:prstGeom prst="rect">
            <a:avLst/>
          </a:prstGeom>
          <a:noFill/>
          <a:ln>
            <a:noFill/>
          </a:ln>
        </p:spPr>
        <p:txBody>
          <a:bodyPr spcFirstLastPara="1" wrap="square" lIns="91425" tIns="45700" rIns="91425" bIns="45700" anchor="t" anchorCtr="0">
            <a:noAutofit/>
          </a:bodyPr>
          <a:lstStyle/>
          <a:p>
            <a:pPr marL="342900" lvl="0" indent="-274319" algn="l" rtl="0">
              <a:spcBef>
                <a:spcPts val="0"/>
              </a:spcBef>
              <a:spcAft>
                <a:spcPts val="0"/>
              </a:spcAft>
              <a:buSzPts val="1824"/>
              <a:buChar char="○"/>
            </a:pPr>
            <a:r>
              <a:rPr lang="en-US" b="1" i="1" u="sng" dirty="0"/>
              <a:t>Vertical Raise</a:t>
            </a:r>
            <a:endParaRPr b="1" i="1" dirty="0"/>
          </a:p>
          <a:p>
            <a:pPr marL="640080" lvl="1" indent="-274320" algn="l" rtl="0">
              <a:spcBef>
                <a:spcPts val="440"/>
              </a:spcBef>
              <a:spcAft>
                <a:spcPts val="0"/>
              </a:spcAft>
              <a:buSzPts val="1672"/>
              <a:buChar char="○"/>
            </a:pPr>
            <a:r>
              <a:rPr lang="en-US" dirty="0"/>
              <a:t>We have a set goal of $40,000.</a:t>
            </a:r>
            <a:endParaRPr dirty="0"/>
          </a:p>
          <a:p>
            <a:pPr marL="640080" lvl="1" indent="-274320" algn="l" rtl="0">
              <a:spcBef>
                <a:spcPts val="440"/>
              </a:spcBef>
              <a:spcAft>
                <a:spcPts val="0"/>
              </a:spcAft>
              <a:buSzPts val="1672"/>
              <a:buChar char="○"/>
            </a:pPr>
            <a:r>
              <a:rPr lang="en-US" dirty="0"/>
              <a:t>Ask Parents/Aunts-Uncles/Grandparents/Family friends</a:t>
            </a:r>
            <a:endParaRPr dirty="0"/>
          </a:p>
          <a:p>
            <a:pPr marL="640080" lvl="1" indent="-274320" algn="l" rtl="0">
              <a:spcBef>
                <a:spcPts val="440"/>
              </a:spcBef>
              <a:spcAft>
                <a:spcPts val="0"/>
              </a:spcAft>
              <a:buSzPts val="1672"/>
              <a:buChar char="○"/>
            </a:pPr>
            <a:r>
              <a:rPr lang="en-US" dirty="0"/>
              <a:t>We will kick off next Tomorrow the 14th. </a:t>
            </a:r>
          </a:p>
          <a:p>
            <a:pPr marL="640080" lvl="1" indent="-274320" algn="l" rtl="0">
              <a:spcBef>
                <a:spcPts val="440"/>
              </a:spcBef>
              <a:spcAft>
                <a:spcPts val="0"/>
              </a:spcAft>
              <a:buSzPts val="1672"/>
              <a:buChar char="○"/>
            </a:pPr>
            <a:r>
              <a:rPr lang="en-US" b="1" dirty="0"/>
              <a:t>20 emails per person, if you have them tomorrow you will be entered to win $100 gift card and </a:t>
            </a:r>
            <a:r>
              <a:rPr lang="en-US" b="1" dirty="0" err="1"/>
              <a:t>UpTop</a:t>
            </a:r>
            <a:r>
              <a:rPr lang="en-US" b="1" dirty="0"/>
              <a:t> Sentinel Hat</a:t>
            </a:r>
          </a:p>
          <a:p>
            <a:pPr marL="640080" lvl="1" indent="-274320" algn="l" rtl="0">
              <a:spcBef>
                <a:spcPts val="440"/>
              </a:spcBef>
              <a:spcAft>
                <a:spcPts val="0"/>
              </a:spcAft>
              <a:buSzPts val="1672"/>
              <a:buChar char="○"/>
            </a:pPr>
            <a:r>
              <a:rPr lang="en-US" dirty="0"/>
              <a:t>Fake emails will get you disqualified.</a:t>
            </a:r>
          </a:p>
          <a:p>
            <a:pPr marL="640080" lvl="1" indent="-274320" algn="l" rtl="0">
              <a:spcBef>
                <a:spcPts val="440"/>
              </a:spcBef>
              <a:spcAft>
                <a:spcPts val="0"/>
              </a:spcAft>
              <a:buSzPts val="1672"/>
              <a:buChar char="○"/>
            </a:pPr>
            <a:r>
              <a:rPr lang="en-US" dirty="0"/>
              <a:t>You will be put into your event group. Top event group gets new gear. (top 5 in your event group)</a:t>
            </a:r>
          </a:p>
          <a:p>
            <a:pPr marL="640080" lvl="1" indent="-274320" algn="l" rtl="0">
              <a:spcBef>
                <a:spcPts val="440"/>
              </a:spcBef>
              <a:spcAft>
                <a:spcPts val="0"/>
              </a:spcAft>
              <a:buSzPts val="1672"/>
              <a:buChar char="○"/>
            </a:pPr>
            <a:r>
              <a:rPr lang="en-US" dirty="0"/>
              <a:t>You want new equipment, your group better fundraise, Coaches Included. </a:t>
            </a:r>
            <a:endParaRPr dirty="0"/>
          </a:p>
          <a:p>
            <a:pPr marL="640080" lvl="1" indent="-274320" algn="l" rtl="0">
              <a:spcBef>
                <a:spcPts val="440"/>
              </a:spcBef>
              <a:spcAft>
                <a:spcPts val="0"/>
              </a:spcAft>
              <a:buSzPts val="1672"/>
              <a:buChar char="○"/>
            </a:pPr>
            <a:r>
              <a:rPr lang="en-US" b="1" u="sng" dirty="0"/>
              <a:t>Top Raisers will get a prize.</a:t>
            </a:r>
            <a:endParaRPr dirty="0"/>
          </a:p>
          <a:p>
            <a:pPr marL="342900" lvl="0" indent="0" algn="l" rtl="0">
              <a:spcBef>
                <a:spcPts val="480"/>
              </a:spcBef>
              <a:spcAft>
                <a:spcPts val="0"/>
              </a:spcAft>
              <a:buNone/>
            </a:pPr>
            <a:endParaRPr b="1" dirty="0"/>
          </a:p>
        </p:txBody>
      </p:sp>
    </p:spTree>
    <p:extLst>
      <p:ext uri="{BB962C8B-B14F-4D97-AF65-F5344CB8AC3E}">
        <p14:creationId xmlns:p14="http://schemas.microsoft.com/office/powerpoint/2010/main" val="17558327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57"/>
          <p:cNvSpPr txBox="1">
            <a:spLocks noGrp="1"/>
          </p:cNvSpPr>
          <p:nvPr>
            <p:ph type="title"/>
          </p:nvPr>
        </p:nvSpPr>
        <p:spPr>
          <a:xfrm>
            <a:off x="944880" y="177800"/>
            <a:ext cx="7024744"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accent1"/>
              </a:buClr>
              <a:buSzPts val="4000"/>
              <a:buFont typeface="Century Gothic"/>
              <a:buNone/>
            </a:pPr>
            <a:r>
              <a:rPr lang="en-US" dirty="0"/>
              <a:t>Fundraiser	</a:t>
            </a:r>
            <a:endParaRPr dirty="0"/>
          </a:p>
        </p:txBody>
      </p:sp>
      <p:pic>
        <p:nvPicPr>
          <p:cNvPr id="2" name="Picture 1">
            <a:extLst>
              <a:ext uri="{FF2B5EF4-FFF2-40B4-BE49-F238E27FC236}">
                <a16:creationId xmlns:a16="http://schemas.microsoft.com/office/drawing/2014/main" id="{0626D783-4508-492D-BB9B-4A075ACD8FF7}"/>
              </a:ext>
            </a:extLst>
          </p:cNvPr>
          <p:cNvPicPr>
            <a:picLocks noChangeAspect="1"/>
          </p:cNvPicPr>
          <p:nvPr/>
        </p:nvPicPr>
        <p:blipFill>
          <a:blip r:embed="rId3"/>
          <a:stretch>
            <a:fillRect/>
          </a:stretch>
        </p:blipFill>
        <p:spPr>
          <a:xfrm>
            <a:off x="467361" y="326190"/>
            <a:ext cx="8251016" cy="6237170"/>
          </a:xfrm>
          <a:prstGeom prst="rect">
            <a:avLst/>
          </a:prstGeom>
        </p:spPr>
      </p:pic>
    </p:spTree>
    <p:extLst>
      <p:ext uri="{BB962C8B-B14F-4D97-AF65-F5344CB8AC3E}">
        <p14:creationId xmlns:p14="http://schemas.microsoft.com/office/powerpoint/2010/main" val="21806576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B7F77-742C-477D-BE35-E85EA068E559}"/>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FFAA8C36-C90E-4705-9CEF-61BEB2831700}"/>
              </a:ext>
            </a:extLst>
          </p:cNvPr>
          <p:cNvSpPr>
            <a:spLocks noGrp="1"/>
          </p:cNvSpPr>
          <p:nvPr>
            <p:ph type="body" idx="1"/>
          </p:nvPr>
        </p:nvSpPr>
        <p:spPr/>
        <p:txBody>
          <a:bodyPr/>
          <a:lstStyle/>
          <a:p>
            <a:endParaRPr lang="en-US"/>
          </a:p>
        </p:txBody>
      </p:sp>
      <p:pic>
        <p:nvPicPr>
          <p:cNvPr id="4" name="Picture 3">
            <a:extLst>
              <a:ext uri="{FF2B5EF4-FFF2-40B4-BE49-F238E27FC236}">
                <a16:creationId xmlns:a16="http://schemas.microsoft.com/office/drawing/2014/main" id="{AED3B6F1-81CF-4ED3-9002-BA3001171C22}"/>
              </a:ext>
            </a:extLst>
          </p:cNvPr>
          <p:cNvPicPr>
            <a:picLocks noChangeAspect="1"/>
          </p:cNvPicPr>
          <p:nvPr/>
        </p:nvPicPr>
        <p:blipFill>
          <a:blip r:embed="rId2"/>
          <a:stretch>
            <a:fillRect/>
          </a:stretch>
        </p:blipFill>
        <p:spPr>
          <a:xfrm>
            <a:off x="457200" y="342899"/>
            <a:ext cx="8239760" cy="6179821"/>
          </a:xfrm>
          <a:prstGeom prst="rect">
            <a:avLst/>
          </a:prstGeom>
        </p:spPr>
      </p:pic>
    </p:spTree>
    <p:extLst>
      <p:ext uri="{BB962C8B-B14F-4D97-AF65-F5344CB8AC3E}">
        <p14:creationId xmlns:p14="http://schemas.microsoft.com/office/powerpoint/2010/main" val="16387128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57"/>
          <p:cNvSpPr txBox="1">
            <a:spLocks noGrp="1"/>
          </p:cNvSpPr>
          <p:nvPr>
            <p:ph type="title"/>
          </p:nvPr>
        </p:nvSpPr>
        <p:spPr>
          <a:xfrm>
            <a:off x="914400" y="685800"/>
            <a:ext cx="7024744"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accent1"/>
              </a:buClr>
              <a:buSzPts val="4000"/>
              <a:buFont typeface="Century Gothic"/>
              <a:buNone/>
            </a:pPr>
            <a:r>
              <a:rPr lang="en-US" dirty="0"/>
              <a:t>Photos	</a:t>
            </a:r>
            <a:endParaRPr dirty="0"/>
          </a:p>
        </p:txBody>
      </p:sp>
      <p:sp>
        <p:nvSpPr>
          <p:cNvPr id="570" name="Google Shape;570;p57"/>
          <p:cNvSpPr txBox="1">
            <a:spLocks noGrp="1"/>
          </p:cNvSpPr>
          <p:nvPr>
            <p:ph type="body" idx="1"/>
          </p:nvPr>
        </p:nvSpPr>
        <p:spPr>
          <a:xfrm>
            <a:off x="838200" y="1905000"/>
            <a:ext cx="7620000" cy="4572000"/>
          </a:xfrm>
          <a:prstGeom prst="rect">
            <a:avLst/>
          </a:prstGeom>
          <a:noFill/>
          <a:ln>
            <a:noFill/>
          </a:ln>
        </p:spPr>
        <p:txBody>
          <a:bodyPr spcFirstLastPara="1" wrap="square" lIns="91425" tIns="45700" rIns="91425" bIns="45700" anchor="t" anchorCtr="0">
            <a:noAutofit/>
          </a:bodyPr>
          <a:lstStyle/>
          <a:p>
            <a:pPr marL="342900" lvl="0" indent="0" algn="l" rtl="0">
              <a:spcBef>
                <a:spcPts val="480"/>
              </a:spcBef>
              <a:spcAft>
                <a:spcPts val="0"/>
              </a:spcAft>
              <a:buNone/>
            </a:pPr>
            <a:endParaRPr b="1" dirty="0"/>
          </a:p>
          <a:p>
            <a:pPr marL="342900" lvl="0" indent="-274319" algn="l" rtl="0">
              <a:spcBef>
                <a:spcPts val="480"/>
              </a:spcBef>
              <a:spcAft>
                <a:spcPts val="0"/>
              </a:spcAft>
              <a:buSzPts val="1824"/>
              <a:buChar char="○"/>
            </a:pPr>
            <a:r>
              <a:rPr lang="en-US" b="1" dirty="0"/>
              <a:t>Photos</a:t>
            </a:r>
            <a:r>
              <a:rPr lang="en-US" dirty="0"/>
              <a:t> will be Monday April 3rd.</a:t>
            </a:r>
          </a:p>
          <a:p>
            <a:pPr marL="342900" lvl="0" indent="-274319" algn="l" rtl="0">
              <a:spcBef>
                <a:spcPts val="480"/>
              </a:spcBef>
              <a:spcAft>
                <a:spcPts val="0"/>
              </a:spcAft>
              <a:buSzPts val="1824"/>
              <a:buChar char="○"/>
            </a:pPr>
            <a:r>
              <a:rPr lang="en-US" dirty="0"/>
              <a:t>Get an envelope from the office if you want individual photos</a:t>
            </a:r>
          </a:p>
          <a:p>
            <a:pPr marL="342900" lvl="0" indent="-274319" algn="l" rtl="0">
              <a:spcBef>
                <a:spcPts val="480"/>
              </a:spcBef>
              <a:spcAft>
                <a:spcPts val="0"/>
              </a:spcAft>
              <a:buSzPts val="1824"/>
              <a:buChar char="○"/>
            </a:pPr>
            <a:r>
              <a:rPr lang="en-US" dirty="0"/>
              <a:t>Grey Top and Black sweats</a:t>
            </a:r>
          </a:p>
          <a:p>
            <a:pPr marL="342900" lvl="0" indent="-274319" algn="l" rtl="0">
              <a:spcBef>
                <a:spcPts val="480"/>
              </a:spcBef>
              <a:spcAft>
                <a:spcPts val="0"/>
              </a:spcAft>
              <a:buSzPts val="1824"/>
              <a:buChar char="○"/>
            </a:pPr>
            <a:r>
              <a:rPr lang="en-US" dirty="0"/>
              <a:t>No hats or glasses</a:t>
            </a:r>
            <a:endParaRPr dirty="0"/>
          </a:p>
          <a:p>
            <a:pPr marL="0" lvl="0" indent="0" algn="l" rtl="0">
              <a:spcBef>
                <a:spcPts val="440"/>
              </a:spcBef>
              <a:spcAft>
                <a:spcPts val="0"/>
              </a:spcAft>
              <a:buNone/>
            </a:pPr>
            <a:endParaRPr dirty="0"/>
          </a:p>
          <a:p>
            <a:pPr marL="342900" lvl="0" indent="-158496" algn="l" rtl="0">
              <a:spcBef>
                <a:spcPts val="480"/>
              </a:spcBef>
              <a:spcAft>
                <a:spcPts val="0"/>
              </a:spcAft>
              <a:buSzPts val="1824"/>
              <a:buNone/>
            </a:pPr>
            <a:endParaRP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59"/>
          <p:cNvSpPr txBox="1">
            <a:spLocks noGrp="1"/>
          </p:cNvSpPr>
          <p:nvPr>
            <p:ph type="title"/>
          </p:nvPr>
        </p:nvSpPr>
        <p:spPr>
          <a:xfrm>
            <a:off x="548640" y="228600"/>
            <a:ext cx="7024744"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accent1"/>
              </a:buClr>
              <a:buSzPts val="4000"/>
              <a:buFont typeface="Century Gothic"/>
              <a:buNone/>
            </a:pPr>
            <a:r>
              <a:rPr lang="en-US" dirty="0"/>
              <a:t>Squad Lines/Captains</a:t>
            </a:r>
            <a:endParaRPr dirty="0"/>
          </a:p>
        </p:txBody>
      </p:sp>
      <p:sp>
        <p:nvSpPr>
          <p:cNvPr id="581" name="Google Shape;581;p59"/>
          <p:cNvSpPr txBox="1">
            <a:spLocks noGrp="1"/>
          </p:cNvSpPr>
          <p:nvPr>
            <p:ph type="body" idx="1"/>
          </p:nvPr>
        </p:nvSpPr>
        <p:spPr>
          <a:xfrm>
            <a:off x="800100" y="1508760"/>
            <a:ext cx="7543800" cy="4419600"/>
          </a:xfrm>
          <a:prstGeom prst="rect">
            <a:avLst/>
          </a:prstGeom>
          <a:noFill/>
          <a:ln>
            <a:noFill/>
          </a:ln>
        </p:spPr>
        <p:txBody>
          <a:bodyPr spcFirstLastPara="1" wrap="square" lIns="91425" tIns="45700" rIns="91425" bIns="45700" anchor="t" anchorCtr="0">
            <a:noAutofit/>
          </a:bodyPr>
          <a:lstStyle/>
          <a:p>
            <a:pPr marL="342900" lvl="0" indent="-274319" algn="l" rtl="0">
              <a:spcBef>
                <a:spcPts val="0"/>
              </a:spcBef>
              <a:spcAft>
                <a:spcPts val="0"/>
              </a:spcAft>
              <a:buSzPts val="1824"/>
              <a:buChar char="○"/>
            </a:pPr>
            <a:r>
              <a:rPr lang="en-US" dirty="0"/>
              <a:t>You will be able to choose your squad lines</a:t>
            </a:r>
            <a:endParaRPr dirty="0"/>
          </a:p>
          <a:p>
            <a:pPr marL="640080" lvl="1" indent="-274320" algn="l" rtl="0">
              <a:spcBef>
                <a:spcPts val="440"/>
              </a:spcBef>
              <a:spcAft>
                <a:spcPts val="0"/>
              </a:spcAft>
              <a:buSzPts val="1672"/>
              <a:buChar char="○"/>
            </a:pPr>
            <a:r>
              <a:rPr lang="en-US" dirty="0"/>
              <a:t>I would like these to be intermixed amongst genders, grade levels and events. </a:t>
            </a:r>
            <a:endParaRPr dirty="0"/>
          </a:p>
          <a:p>
            <a:pPr marL="342900" lvl="0" indent="-274319" algn="l" rtl="0">
              <a:spcBef>
                <a:spcPts val="480"/>
              </a:spcBef>
              <a:spcAft>
                <a:spcPts val="0"/>
              </a:spcAft>
              <a:buSzPts val="1824"/>
              <a:buChar char="○"/>
            </a:pPr>
            <a:r>
              <a:rPr lang="en-US" dirty="0"/>
              <a:t>After we hit the computer labs, we will come back to the gym and get in our groups to make the squad lines. </a:t>
            </a:r>
            <a:endParaRPr dirty="0"/>
          </a:p>
          <a:p>
            <a:pPr marL="342900" lvl="0" indent="-274319" algn="l" rtl="0">
              <a:spcBef>
                <a:spcPts val="480"/>
              </a:spcBef>
              <a:spcAft>
                <a:spcPts val="0"/>
              </a:spcAft>
              <a:buSzPts val="1824"/>
              <a:buChar char="○"/>
            </a:pPr>
            <a:r>
              <a:rPr lang="en-US" b="1" i="1" dirty="0"/>
              <a:t>Captains:</a:t>
            </a:r>
            <a:endParaRPr b="1" i="1" dirty="0"/>
          </a:p>
          <a:p>
            <a:pPr marL="640080" lvl="1" indent="-303276" algn="l" rtl="0">
              <a:spcBef>
                <a:spcPts val="480"/>
              </a:spcBef>
              <a:spcAft>
                <a:spcPts val="0"/>
              </a:spcAft>
              <a:buSzPts val="1824"/>
              <a:buChar char="○"/>
            </a:pPr>
            <a:r>
              <a:rPr lang="en-US" b="1" dirty="0"/>
              <a:t>Shaun </a:t>
            </a:r>
            <a:r>
              <a:rPr lang="en-US" b="1" dirty="0" err="1"/>
              <a:t>Liechty</a:t>
            </a:r>
            <a:endParaRPr lang="en-US" b="1" dirty="0"/>
          </a:p>
          <a:p>
            <a:pPr marL="640080" lvl="1" indent="-303276" algn="l" rtl="0">
              <a:spcBef>
                <a:spcPts val="480"/>
              </a:spcBef>
              <a:spcAft>
                <a:spcPts val="0"/>
              </a:spcAft>
              <a:buSzPts val="1824"/>
              <a:buChar char="○"/>
            </a:pPr>
            <a:r>
              <a:rPr lang="en-US" b="1" dirty="0"/>
              <a:t>Ava Kellenberg</a:t>
            </a:r>
          </a:p>
          <a:p>
            <a:pPr marL="640080" lvl="1" indent="-303276" algn="l" rtl="0">
              <a:spcBef>
                <a:spcPts val="480"/>
              </a:spcBef>
              <a:spcAft>
                <a:spcPts val="0"/>
              </a:spcAft>
              <a:buSzPts val="1824"/>
              <a:buChar char="○"/>
            </a:pPr>
            <a:r>
              <a:rPr lang="en-US" b="1" dirty="0"/>
              <a:t>Anneke </a:t>
            </a:r>
            <a:r>
              <a:rPr lang="en-US" b="1" dirty="0" err="1"/>
              <a:t>Kuchenbrod</a:t>
            </a:r>
            <a:endParaRPr lang="en-US" b="1" dirty="0"/>
          </a:p>
          <a:p>
            <a:pPr marL="640080" lvl="1" indent="-303276" algn="l" rtl="0">
              <a:spcBef>
                <a:spcPts val="480"/>
              </a:spcBef>
              <a:spcAft>
                <a:spcPts val="0"/>
              </a:spcAft>
              <a:buSzPts val="1824"/>
              <a:buChar char="○"/>
            </a:pPr>
            <a:r>
              <a:rPr lang="en-US" b="1" dirty="0"/>
              <a:t>Ruby Lorenz</a:t>
            </a:r>
          </a:p>
          <a:p>
            <a:pPr marL="640080" lvl="1" indent="-303276" algn="l" rtl="0">
              <a:spcBef>
                <a:spcPts val="480"/>
              </a:spcBef>
              <a:spcAft>
                <a:spcPts val="0"/>
              </a:spcAft>
              <a:buSzPts val="1824"/>
              <a:buChar char="○"/>
            </a:pPr>
            <a:r>
              <a:rPr lang="en-US" b="1" dirty="0"/>
              <a:t>Jake Johnston</a:t>
            </a:r>
            <a:endParaRPr b="1"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60"/>
          <p:cNvSpPr txBox="1">
            <a:spLocks noGrp="1"/>
          </p:cNvSpPr>
          <p:nvPr>
            <p:ph type="title"/>
          </p:nvPr>
        </p:nvSpPr>
        <p:spPr>
          <a:xfrm>
            <a:off x="1043490" y="1027664"/>
            <a:ext cx="7024744"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accent1"/>
              </a:buClr>
              <a:buSzPts val="4000"/>
              <a:buFont typeface="Century Gothic"/>
              <a:buNone/>
            </a:pPr>
            <a:r>
              <a:rPr lang="en-US"/>
              <a:t>Apps to Download</a:t>
            </a:r>
            <a:endParaRPr/>
          </a:p>
        </p:txBody>
      </p:sp>
      <p:sp>
        <p:nvSpPr>
          <p:cNvPr id="587" name="Google Shape;587;p60"/>
          <p:cNvSpPr txBox="1">
            <a:spLocks noGrp="1"/>
          </p:cNvSpPr>
          <p:nvPr>
            <p:ph type="body" idx="1"/>
          </p:nvPr>
        </p:nvSpPr>
        <p:spPr>
          <a:xfrm>
            <a:off x="1043492" y="2323652"/>
            <a:ext cx="3914587" cy="2248347"/>
          </a:xfrm>
          <a:prstGeom prst="rect">
            <a:avLst/>
          </a:prstGeom>
          <a:noFill/>
          <a:ln>
            <a:noFill/>
          </a:ln>
        </p:spPr>
        <p:txBody>
          <a:bodyPr spcFirstLastPara="1" wrap="square" lIns="91425" tIns="45700" rIns="91425" bIns="45700" anchor="t" anchorCtr="0">
            <a:noAutofit/>
          </a:bodyPr>
          <a:lstStyle/>
          <a:p>
            <a:pPr marL="342900" lvl="0" indent="-274319" algn="l" rtl="0">
              <a:spcBef>
                <a:spcPts val="0"/>
              </a:spcBef>
              <a:spcAft>
                <a:spcPts val="0"/>
              </a:spcAft>
              <a:buSzPts val="1824"/>
              <a:buChar char="○"/>
            </a:pPr>
            <a:r>
              <a:rPr lang="en-US" dirty="0"/>
              <a:t>Remind </a:t>
            </a:r>
            <a:r>
              <a:rPr lang="en-US" dirty="0">
                <a:solidFill>
                  <a:schemeClr val="tx1"/>
                </a:solidFill>
              </a:rPr>
              <a:t>@SENT23TF </a:t>
            </a:r>
            <a:endParaRPr dirty="0">
              <a:solidFill>
                <a:schemeClr val="tx1"/>
              </a:solidFill>
            </a:endParaRPr>
          </a:p>
          <a:p>
            <a:pPr marL="342900" lvl="0" indent="-158496" algn="l" rtl="0">
              <a:spcBef>
                <a:spcPts val="480"/>
              </a:spcBef>
              <a:spcAft>
                <a:spcPts val="0"/>
              </a:spcAft>
              <a:buSzPts val="1824"/>
              <a:buNone/>
            </a:pPr>
            <a:endParaRPr dirty="0"/>
          </a:p>
          <a:p>
            <a:pPr marL="342900" lvl="0" indent="-274319" algn="l" rtl="0">
              <a:spcBef>
                <a:spcPts val="480"/>
              </a:spcBef>
              <a:spcAft>
                <a:spcPts val="0"/>
              </a:spcAft>
              <a:buSzPts val="1824"/>
              <a:buChar char="○"/>
            </a:pPr>
            <a:r>
              <a:rPr lang="en-US" dirty="0"/>
              <a:t>HUDL</a:t>
            </a:r>
          </a:p>
          <a:p>
            <a:pPr marL="68581" lvl="0" indent="0" algn="l" rtl="0">
              <a:spcBef>
                <a:spcPts val="480"/>
              </a:spcBef>
              <a:spcAft>
                <a:spcPts val="0"/>
              </a:spcAft>
              <a:buSzPts val="1824"/>
              <a:buNone/>
            </a:pPr>
            <a:endParaRPr lang="en-US" dirty="0"/>
          </a:p>
          <a:p>
            <a:pPr fontAlgn="base"/>
            <a:r>
              <a:rPr lang="en-US" sz="2000" dirty="0">
                <a:solidFill>
                  <a:schemeClr val="tx1"/>
                </a:solidFill>
                <a:hlinkClick r:id="rId3">
                  <a:extLst>
                    <a:ext uri="{A12FA001-AC4F-418D-AE19-62706E023703}">
                      <ahyp:hlinkClr xmlns:ahyp="http://schemas.microsoft.com/office/drawing/2018/hyperlinkcolor" val="tx"/>
                    </a:ext>
                  </a:extLst>
                </a:hlinkClick>
              </a:rPr>
              <a:t>hudl.com/</a:t>
            </a:r>
            <a:r>
              <a:rPr lang="en-US" sz="2000" dirty="0" err="1">
                <a:solidFill>
                  <a:schemeClr val="tx1"/>
                </a:solidFill>
                <a:hlinkClick r:id="rId3">
                  <a:extLst>
                    <a:ext uri="{A12FA001-AC4F-418D-AE19-62706E023703}">
                      <ahyp:hlinkClr xmlns:ahyp="http://schemas.microsoft.com/office/drawing/2018/hyperlinkcolor" val="tx"/>
                    </a:ext>
                  </a:extLst>
                </a:hlinkClick>
              </a:rPr>
              <a:t>jointeam</a:t>
            </a:r>
            <a:endParaRPr lang="en-US" sz="2000" dirty="0">
              <a:solidFill>
                <a:schemeClr val="tx1"/>
              </a:solidFill>
            </a:endParaRPr>
          </a:p>
          <a:p>
            <a:pPr marL="141732" indent="0" fontAlgn="base">
              <a:buNone/>
            </a:pPr>
            <a:endParaRPr lang="en-US" sz="2000" dirty="0">
              <a:solidFill>
                <a:schemeClr val="tx1"/>
              </a:solidFill>
            </a:endParaRPr>
          </a:p>
          <a:p>
            <a:pPr fontAlgn="base"/>
            <a:r>
              <a:rPr lang="en-US" sz="2800" b="1" dirty="0">
                <a:solidFill>
                  <a:schemeClr val="tx1"/>
                </a:solidFill>
              </a:rPr>
              <a:t>Team code </a:t>
            </a:r>
            <a:r>
              <a:rPr lang="en-US" sz="2800" dirty="0">
                <a:solidFill>
                  <a:schemeClr val="tx1"/>
                </a:solidFill>
              </a:rPr>
              <a:t>qb9vvka</a:t>
            </a:r>
          </a:p>
          <a:p>
            <a:pPr marL="68581" lvl="0" indent="0" algn="l" rtl="0">
              <a:spcBef>
                <a:spcPts val="480"/>
              </a:spcBef>
              <a:spcAft>
                <a:spcPts val="0"/>
              </a:spcAft>
              <a:buSzPts val="1824"/>
              <a:buNone/>
            </a:pPr>
            <a:endParaRPr dirty="0"/>
          </a:p>
        </p:txBody>
      </p:sp>
      <p:pic>
        <p:nvPicPr>
          <p:cNvPr id="588" name="Google Shape;588;p60"/>
          <p:cNvPicPr preferRelativeResize="0"/>
          <p:nvPr/>
        </p:nvPicPr>
        <p:blipFill rotWithShape="1">
          <a:blip r:embed="rId4">
            <a:alphaModFix/>
          </a:blip>
          <a:srcRect/>
          <a:stretch/>
        </p:blipFill>
        <p:spPr>
          <a:xfrm>
            <a:off x="5562601" y="2402014"/>
            <a:ext cx="2952750" cy="1552575"/>
          </a:xfrm>
          <a:prstGeom prst="rect">
            <a:avLst/>
          </a:prstGeom>
          <a:noFill/>
          <a:ln>
            <a:noFill/>
          </a:ln>
        </p:spPr>
      </p:pic>
      <p:pic>
        <p:nvPicPr>
          <p:cNvPr id="2" name="Picture 1">
            <a:extLst>
              <a:ext uri="{FF2B5EF4-FFF2-40B4-BE49-F238E27FC236}">
                <a16:creationId xmlns:a16="http://schemas.microsoft.com/office/drawing/2014/main" id="{ED1C3966-C39F-4BA1-97A7-6EC9B83870D6}"/>
              </a:ext>
            </a:extLst>
          </p:cNvPr>
          <p:cNvPicPr>
            <a:picLocks noChangeAspect="1"/>
          </p:cNvPicPr>
          <p:nvPr/>
        </p:nvPicPr>
        <p:blipFill>
          <a:blip r:embed="rId5"/>
          <a:stretch>
            <a:fillRect/>
          </a:stretch>
        </p:blipFill>
        <p:spPr>
          <a:xfrm>
            <a:off x="6258560" y="4193092"/>
            <a:ext cx="2143125" cy="214312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27"/>
          <p:cNvSpPr txBox="1">
            <a:spLocks noGrp="1"/>
          </p:cNvSpPr>
          <p:nvPr>
            <p:ph type="title"/>
          </p:nvPr>
        </p:nvSpPr>
        <p:spPr>
          <a:xfrm>
            <a:off x="685800" y="457200"/>
            <a:ext cx="7024744"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2"/>
              </a:buClr>
              <a:buSzPts val="4000"/>
              <a:buFont typeface="Century Gothic"/>
              <a:buNone/>
            </a:pPr>
            <a:r>
              <a:rPr lang="en-US" u="sng">
                <a:solidFill>
                  <a:schemeClr val="dk2"/>
                </a:solidFill>
              </a:rPr>
              <a:t>Calendar Terms</a:t>
            </a:r>
            <a:endParaRPr u="sng">
              <a:solidFill>
                <a:schemeClr val="dk2"/>
              </a:solidFill>
            </a:endParaRPr>
          </a:p>
        </p:txBody>
      </p:sp>
      <p:sp>
        <p:nvSpPr>
          <p:cNvPr id="360" name="Google Shape;360;p27"/>
          <p:cNvSpPr txBox="1">
            <a:spLocks noGrp="1"/>
          </p:cNvSpPr>
          <p:nvPr>
            <p:ph type="body" idx="1"/>
          </p:nvPr>
        </p:nvSpPr>
        <p:spPr>
          <a:xfrm>
            <a:off x="1043492" y="1676400"/>
            <a:ext cx="7490908" cy="4648200"/>
          </a:xfrm>
          <a:prstGeom prst="rect">
            <a:avLst/>
          </a:prstGeom>
          <a:noFill/>
          <a:ln>
            <a:noFill/>
          </a:ln>
        </p:spPr>
        <p:txBody>
          <a:bodyPr spcFirstLastPara="1" wrap="square" lIns="91425" tIns="45700" rIns="91425" bIns="45700" anchor="t" anchorCtr="0">
            <a:noAutofit/>
          </a:bodyPr>
          <a:lstStyle/>
          <a:p>
            <a:pPr marL="342900" lvl="0" indent="-274319" algn="l" rtl="0">
              <a:lnSpc>
                <a:spcPct val="90000"/>
              </a:lnSpc>
              <a:spcBef>
                <a:spcPts val="0"/>
              </a:spcBef>
              <a:spcAft>
                <a:spcPts val="0"/>
              </a:spcAft>
              <a:buSzPts val="1824"/>
              <a:buChar char="○"/>
            </a:pPr>
            <a:r>
              <a:rPr lang="en-US" b="1" u="sng"/>
              <a:t>A Day </a:t>
            </a:r>
            <a:r>
              <a:rPr lang="en-US"/>
              <a:t>= Primary Event</a:t>
            </a:r>
            <a:endParaRPr/>
          </a:p>
          <a:p>
            <a:pPr marL="342900" lvl="0" indent="-274319" algn="l" rtl="0">
              <a:lnSpc>
                <a:spcPct val="90000"/>
              </a:lnSpc>
              <a:spcBef>
                <a:spcPts val="480"/>
              </a:spcBef>
              <a:spcAft>
                <a:spcPts val="0"/>
              </a:spcAft>
              <a:buSzPts val="1824"/>
              <a:buChar char="○"/>
            </a:pPr>
            <a:r>
              <a:rPr lang="en-US" b="1" u="sng"/>
              <a:t>B Day</a:t>
            </a:r>
            <a:r>
              <a:rPr lang="en-US"/>
              <a:t>= Secondary Event</a:t>
            </a:r>
            <a:endParaRPr/>
          </a:p>
          <a:p>
            <a:pPr marL="342900" lvl="1" indent="-342900" algn="l" rtl="0">
              <a:lnSpc>
                <a:spcPct val="90000"/>
              </a:lnSpc>
              <a:spcBef>
                <a:spcPts val="440"/>
              </a:spcBef>
              <a:spcAft>
                <a:spcPts val="0"/>
              </a:spcAft>
              <a:buSzPts val="1672"/>
              <a:buFont typeface="Arial"/>
              <a:buChar char="•"/>
            </a:pPr>
            <a:r>
              <a:rPr lang="en-US"/>
              <a:t>(try more than one events, you are rewarded for participating in four events.)</a:t>
            </a:r>
            <a:endParaRPr/>
          </a:p>
          <a:p>
            <a:pPr marL="342900" lvl="0" indent="-274319" algn="l" rtl="0">
              <a:lnSpc>
                <a:spcPct val="90000"/>
              </a:lnSpc>
              <a:spcBef>
                <a:spcPts val="480"/>
              </a:spcBef>
              <a:spcAft>
                <a:spcPts val="0"/>
              </a:spcAft>
              <a:buSzPts val="1824"/>
              <a:buChar char="○"/>
            </a:pPr>
            <a:r>
              <a:rPr lang="en-US" b="1" u="sng"/>
              <a:t>Split Day</a:t>
            </a:r>
            <a:r>
              <a:rPr lang="en-US"/>
              <a:t>= Both Events </a:t>
            </a:r>
            <a:endParaRPr/>
          </a:p>
          <a:p>
            <a:pPr marL="640080" lvl="1" indent="-274320" algn="l" rtl="0">
              <a:lnSpc>
                <a:spcPct val="90000"/>
              </a:lnSpc>
              <a:spcBef>
                <a:spcPts val="440"/>
              </a:spcBef>
              <a:spcAft>
                <a:spcPts val="0"/>
              </a:spcAft>
              <a:buSzPts val="1672"/>
              <a:buChar char="○"/>
            </a:pPr>
            <a:r>
              <a:rPr lang="en-US"/>
              <a:t>Generally will be the day before a meet.</a:t>
            </a:r>
            <a:endParaRPr/>
          </a:p>
          <a:p>
            <a:pPr marL="342900" lvl="0" indent="-274319" algn="l" rtl="0">
              <a:lnSpc>
                <a:spcPct val="90000"/>
              </a:lnSpc>
              <a:spcBef>
                <a:spcPts val="480"/>
              </a:spcBef>
              <a:spcAft>
                <a:spcPts val="0"/>
              </a:spcAft>
              <a:buSzPts val="1824"/>
              <a:buChar char="○"/>
            </a:pPr>
            <a:r>
              <a:rPr lang="en-US" b="1" u="sng"/>
              <a:t>Recovery Days</a:t>
            </a:r>
            <a:endParaRPr b="1" u="sng"/>
          </a:p>
          <a:p>
            <a:pPr marL="457200" lvl="0" indent="-315468" algn="l" rtl="0">
              <a:lnSpc>
                <a:spcPct val="90000"/>
              </a:lnSpc>
              <a:spcBef>
                <a:spcPts val="0"/>
              </a:spcBef>
              <a:spcAft>
                <a:spcPts val="0"/>
              </a:spcAft>
              <a:buSzPts val="1368"/>
              <a:buChar char="-"/>
            </a:pPr>
            <a:r>
              <a:rPr lang="en-US"/>
              <a:t>Full Team </a:t>
            </a:r>
            <a:endParaRPr/>
          </a:p>
          <a:p>
            <a:pPr marL="457200" lvl="0" indent="-315468" algn="l" rtl="0">
              <a:lnSpc>
                <a:spcPct val="90000"/>
              </a:lnSpc>
              <a:spcBef>
                <a:spcPts val="0"/>
              </a:spcBef>
              <a:spcAft>
                <a:spcPts val="0"/>
              </a:spcAft>
              <a:buSzPts val="1368"/>
              <a:buChar char="-"/>
            </a:pPr>
            <a:r>
              <a:rPr lang="en-US"/>
              <a:t>30-45 minutes </a:t>
            </a:r>
            <a:endParaRPr/>
          </a:p>
          <a:p>
            <a:pPr marL="0" lvl="0" indent="0" algn="l" rtl="0">
              <a:lnSpc>
                <a:spcPct val="90000"/>
              </a:lnSpc>
              <a:spcBef>
                <a:spcPts val="480"/>
              </a:spcBef>
              <a:spcAft>
                <a:spcPts val="0"/>
              </a:spcAft>
              <a:buNone/>
            </a:pPr>
            <a:endParaRPr/>
          </a:p>
          <a:p>
            <a:pPr marL="640080" lvl="0" indent="0" algn="l" rtl="0">
              <a:lnSpc>
                <a:spcPct val="90000"/>
              </a:lnSpc>
              <a:spcBef>
                <a:spcPts val="440"/>
              </a:spcBef>
              <a:spcAft>
                <a:spcPts val="0"/>
              </a:spcAft>
              <a:buNone/>
            </a:pP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61"/>
          <p:cNvSpPr txBox="1">
            <a:spLocks noGrp="1"/>
          </p:cNvSpPr>
          <p:nvPr>
            <p:ph type="title"/>
          </p:nvPr>
        </p:nvSpPr>
        <p:spPr>
          <a:xfrm>
            <a:off x="685800" y="457200"/>
            <a:ext cx="7024744"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accent1"/>
              </a:buClr>
              <a:buSzPts val="4000"/>
              <a:buFont typeface="Century Gothic"/>
              <a:buNone/>
            </a:pPr>
            <a:r>
              <a:rPr lang="en-US" u="sng" dirty="0"/>
              <a:t>From here:</a:t>
            </a:r>
            <a:endParaRPr u="sng" dirty="0"/>
          </a:p>
        </p:txBody>
      </p:sp>
      <p:sp>
        <p:nvSpPr>
          <p:cNvPr id="596" name="Google Shape;596;p61"/>
          <p:cNvSpPr txBox="1">
            <a:spLocks noGrp="1"/>
          </p:cNvSpPr>
          <p:nvPr>
            <p:ph type="body" idx="1"/>
          </p:nvPr>
        </p:nvSpPr>
        <p:spPr>
          <a:xfrm>
            <a:off x="533400" y="1828800"/>
            <a:ext cx="8001000" cy="4495800"/>
          </a:xfrm>
          <a:prstGeom prst="rect">
            <a:avLst/>
          </a:prstGeom>
          <a:noFill/>
          <a:ln>
            <a:noFill/>
          </a:ln>
        </p:spPr>
        <p:txBody>
          <a:bodyPr spcFirstLastPara="1" wrap="square" lIns="91425" tIns="45700" rIns="91425" bIns="45700" anchor="t" anchorCtr="0">
            <a:noAutofit/>
          </a:bodyPr>
          <a:lstStyle/>
          <a:p>
            <a:pPr marL="342900" lvl="0" indent="-274319" algn="l" rtl="0">
              <a:lnSpc>
                <a:spcPct val="90000"/>
              </a:lnSpc>
              <a:spcBef>
                <a:spcPts val="0"/>
              </a:spcBef>
              <a:spcAft>
                <a:spcPts val="0"/>
              </a:spcAft>
              <a:buSzPts val="1687"/>
              <a:buChar char="○"/>
            </a:pPr>
            <a:r>
              <a:rPr lang="en-US" b="1" u="sng" dirty="0"/>
              <a:t>Freshman</a:t>
            </a:r>
            <a:r>
              <a:rPr lang="en-US" dirty="0"/>
              <a:t>-Library Lab (Pfeifer, </a:t>
            </a:r>
            <a:r>
              <a:rPr lang="en-US" dirty="0" err="1"/>
              <a:t>Grajeda</a:t>
            </a:r>
            <a:r>
              <a:rPr lang="en-US" dirty="0"/>
              <a:t>, Bache)</a:t>
            </a:r>
            <a:endParaRPr sz="2800" dirty="0"/>
          </a:p>
          <a:p>
            <a:pPr marL="342900" lvl="0" indent="-274319" algn="l" rtl="0">
              <a:lnSpc>
                <a:spcPct val="90000"/>
              </a:lnSpc>
              <a:spcBef>
                <a:spcPts val="444"/>
              </a:spcBef>
              <a:spcAft>
                <a:spcPts val="0"/>
              </a:spcAft>
              <a:buSzPts val="1687"/>
              <a:buChar char="○"/>
            </a:pPr>
            <a:r>
              <a:rPr lang="en-US" b="1" u="sng" dirty="0"/>
              <a:t>Sophomores</a:t>
            </a:r>
            <a:r>
              <a:rPr lang="en-US" dirty="0"/>
              <a:t>-</a:t>
            </a:r>
            <a:r>
              <a:rPr lang="en-US" sz="2000" dirty="0"/>
              <a:t>Cafeteria Lab(Hammett, </a:t>
            </a:r>
            <a:r>
              <a:rPr lang="en-US" sz="2000" dirty="0" err="1"/>
              <a:t>Reneau</a:t>
            </a:r>
            <a:r>
              <a:rPr lang="en-US" sz="2000" dirty="0"/>
              <a:t>, J. Akins)</a:t>
            </a:r>
            <a:endParaRPr dirty="0"/>
          </a:p>
          <a:p>
            <a:pPr marL="342900" lvl="0" indent="-274319" algn="l" rtl="0">
              <a:lnSpc>
                <a:spcPct val="90000"/>
              </a:lnSpc>
              <a:spcBef>
                <a:spcPts val="444"/>
              </a:spcBef>
              <a:spcAft>
                <a:spcPts val="0"/>
              </a:spcAft>
              <a:buSzPts val="1687"/>
              <a:buChar char="○"/>
            </a:pPr>
            <a:r>
              <a:rPr lang="en-US" b="1" u="sng" dirty="0"/>
              <a:t>Juniors</a:t>
            </a:r>
            <a:r>
              <a:rPr lang="en-US" dirty="0"/>
              <a:t>- Room 208 (Trebesch, Bishop, Jones)</a:t>
            </a:r>
            <a:endParaRPr sz="2800" dirty="0"/>
          </a:p>
          <a:p>
            <a:pPr marL="342900" lvl="0" indent="-274319" algn="l" rtl="0">
              <a:lnSpc>
                <a:spcPct val="90000"/>
              </a:lnSpc>
              <a:spcBef>
                <a:spcPts val="444"/>
              </a:spcBef>
              <a:spcAft>
                <a:spcPts val="0"/>
              </a:spcAft>
              <a:buSzPts val="1687"/>
              <a:buChar char="○"/>
            </a:pPr>
            <a:r>
              <a:rPr lang="en-US" b="1" u="sng" dirty="0"/>
              <a:t>Seniors</a:t>
            </a:r>
            <a:r>
              <a:rPr lang="en-US" dirty="0"/>
              <a:t>- Chromebooks (Reynolds, </a:t>
            </a:r>
            <a:r>
              <a:rPr lang="en-US" dirty="0" err="1"/>
              <a:t>Dewalt</a:t>
            </a:r>
            <a:r>
              <a:rPr lang="en-US" dirty="0"/>
              <a:t>, A. Akins)</a:t>
            </a:r>
            <a:endParaRPr sz="2800" dirty="0"/>
          </a:p>
          <a:p>
            <a:pPr marL="342900" lvl="0" indent="-167182" algn="l" rtl="0">
              <a:lnSpc>
                <a:spcPct val="90000"/>
              </a:lnSpc>
              <a:spcBef>
                <a:spcPts val="444"/>
              </a:spcBef>
              <a:spcAft>
                <a:spcPts val="0"/>
              </a:spcAft>
              <a:buSzPts val="1687"/>
              <a:buNone/>
            </a:pPr>
            <a:endParaRPr dirty="0"/>
          </a:p>
          <a:p>
            <a:pPr marL="342900" lvl="0" indent="-274319" algn="l" rtl="0">
              <a:lnSpc>
                <a:spcPct val="90000"/>
              </a:lnSpc>
              <a:spcBef>
                <a:spcPts val="444"/>
              </a:spcBef>
              <a:spcAft>
                <a:spcPts val="0"/>
              </a:spcAft>
              <a:buSzPts val="1687"/>
              <a:buChar char="○"/>
            </a:pPr>
            <a:r>
              <a:rPr lang="en-US" dirty="0"/>
              <a:t>Log on to the computer, head to the TF website and complete the </a:t>
            </a:r>
            <a:r>
              <a:rPr lang="en-US" b="1" i="1" dirty="0"/>
              <a:t>“TF Athlete Form”</a:t>
            </a:r>
            <a:r>
              <a:rPr lang="en-US" dirty="0"/>
              <a:t>. </a:t>
            </a:r>
          </a:p>
          <a:p>
            <a:pPr marL="342900" lvl="0" indent="-274319" algn="l" rtl="0">
              <a:lnSpc>
                <a:spcPct val="90000"/>
              </a:lnSpc>
              <a:spcBef>
                <a:spcPts val="444"/>
              </a:spcBef>
              <a:spcAft>
                <a:spcPts val="0"/>
              </a:spcAft>
              <a:buSzPts val="1687"/>
              <a:buChar char="○"/>
            </a:pPr>
            <a:endParaRPr lang="en-US" dirty="0"/>
          </a:p>
          <a:p>
            <a:pPr marL="68581" lvl="0" indent="0" algn="ctr" rtl="0">
              <a:lnSpc>
                <a:spcPct val="90000"/>
              </a:lnSpc>
              <a:spcBef>
                <a:spcPts val="444"/>
              </a:spcBef>
              <a:spcAft>
                <a:spcPts val="0"/>
              </a:spcAft>
              <a:buSzPts val="1687"/>
              <a:buNone/>
            </a:pPr>
            <a:r>
              <a:rPr lang="en-US" sz="2800" b="1" dirty="0"/>
              <a:t>Everyone Return to Gym afterwards</a:t>
            </a:r>
          </a:p>
          <a:p>
            <a:pPr marL="68581" lvl="0" indent="0" algn="ctr" rtl="0">
              <a:lnSpc>
                <a:spcPct val="90000"/>
              </a:lnSpc>
              <a:spcBef>
                <a:spcPts val="444"/>
              </a:spcBef>
              <a:spcAft>
                <a:spcPts val="0"/>
              </a:spcAft>
              <a:buSzPts val="1687"/>
              <a:buNone/>
            </a:pPr>
            <a:r>
              <a:rPr lang="en-US" sz="2800" b="1" dirty="0"/>
              <a:t>Event groups will go with coaches to set-up their event areas and meet this coaches</a:t>
            </a:r>
            <a:endParaRPr sz="2800" b="1" dirty="0"/>
          </a:p>
          <a:p>
            <a:pPr marL="640080" lvl="1" indent="-176110" algn="l" rtl="0">
              <a:lnSpc>
                <a:spcPct val="90000"/>
              </a:lnSpc>
              <a:spcBef>
                <a:spcPts val="407"/>
              </a:spcBef>
              <a:spcAft>
                <a:spcPts val="0"/>
              </a:spcAft>
              <a:buSzPts val="1547"/>
              <a:buNone/>
            </a:pPr>
            <a:endParaRPr sz="2035" dirty="0">
              <a:solidFill>
                <a:srgbClr val="FF0000"/>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62"/>
          <p:cNvSpPr txBox="1">
            <a:spLocks noGrp="1"/>
          </p:cNvSpPr>
          <p:nvPr>
            <p:ph type="title"/>
          </p:nvPr>
        </p:nvSpPr>
        <p:spPr>
          <a:xfrm>
            <a:off x="1043490" y="1027664"/>
            <a:ext cx="7024744"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accent1"/>
              </a:buClr>
              <a:buSzPts val="3600"/>
              <a:buFont typeface="Century Gothic"/>
              <a:buNone/>
            </a:pPr>
            <a:r>
              <a:rPr lang="en-US" sz="3600" dirty="0"/>
              <a:t>I need to see the following:	</a:t>
            </a:r>
            <a:endParaRPr sz="3600" dirty="0"/>
          </a:p>
        </p:txBody>
      </p:sp>
      <p:sp>
        <p:nvSpPr>
          <p:cNvPr id="602" name="Google Shape;602;p62"/>
          <p:cNvSpPr txBox="1">
            <a:spLocks noGrp="1"/>
          </p:cNvSpPr>
          <p:nvPr>
            <p:ph type="body" idx="1"/>
          </p:nvPr>
        </p:nvSpPr>
        <p:spPr>
          <a:xfrm>
            <a:off x="1043492" y="2323652"/>
            <a:ext cx="6777317" cy="3508977"/>
          </a:xfrm>
          <a:prstGeom prst="rect">
            <a:avLst/>
          </a:prstGeom>
          <a:noFill/>
          <a:ln>
            <a:noFill/>
          </a:ln>
        </p:spPr>
        <p:txBody>
          <a:bodyPr spcFirstLastPara="1" wrap="square" lIns="91425" tIns="45700" rIns="91425" bIns="45700" anchor="t" anchorCtr="0">
            <a:noAutofit/>
          </a:bodyPr>
          <a:lstStyle/>
          <a:p>
            <a:pPr marL="68581" lvl="0" indent="0" algn="ctr" rtl="0">
              <a:spcBef>
                <a:spcPts val="0"/>
              </a:spcBef>
              <a:spcAft>
                <a:spcPts val="0"/>
              </a:spcAft>
              <a:buSzPts val="1824"/>
              <a:buNone/>
            </a:pPr>
            <a:r>
              <a:rPr lang="en-US" sz="3200" dirty="0"/>
              <a:t>Ava Kellenberg</a:t>
            </a:r>
          </a:p>
          <a:p>
            <a:pPr marL="68581" lvl="0" indent="0" algn="ctr" rtl="0">
              <a:spcBef>
                <a:spcPts val="0"/>
              </a:spcBef>
              <a:spcAft>
                <a:spcPts val="0"/>
              </a:spcAft>
              <a:buSzPts val="1824"/>
              <a:buNone/>
            </a:pPr>
            <a:r>
              <a:rPr lang="en-US" sz="3200" dirty="0"/>
              <a:t>Emily </a:t>
            </a:r>
            <a:r>
              <a:rPr lang="en-US" sz="3200" dirty="0" err="1"/>
              <a:t>McElmurry</a:t>
            </a:r>
            <a:endParaRPr lang="en-US" sz="3200" dirty="0"/>
          </a:p>
          <a:p>
            <a:pPr marL="68581" lvl="0" indent="0" algn="ctr" rtl="0">
              <a:spcBef>
                <a:spcPts val="0"/>
              </a:spcBef>
              <a:spcAft>
                <a:spcPts val="0"/>
              </a:spcAft>
              <a:buSzPts val="1824"/>
              <a:buNone/>
            </a:pPr>
            <a:r>
              <a:rPr lang="en-US" sz="3200" dirty="0" err="1"/>
              <a:t>Keagen</a:t>
            </a:r>
            <a:r>
              <a:rPr lang="en-US" sz="3200" dirty="0"/>
              <a:t> Crosby</a:t>
            </a:r>
          </a:p>
          <a:p>
            <a:pPr marL="68581" lvl="0" indent="0" algn="ctr" rtl="0">
              <a:spcBef>
                <a:spcPts val="0"/>
              </a:spcBef>
              <a:spcAft>
                <a:spcPts val="0"/>
              </a:spcAft>
              <a:buSzPts val="1824"/>
              <a:buNone/>
            </a:pPr>
            <a:r>
              <a:rPr lang="en-US" sz="3200" dirty="0"/>
              <a:t>Malia Bradford </a:t>
            </a:r>
          </a:p>
          <a:p>
            <a:pPr marL="68581" lvl="0" indent="0" algn="ctr" rtl="0">
              <a:spcBef>
                <a:spcPts val="0"/>
              </a:spcBef>
              <a:spcAft>
                <a:spcPts val="0"/>
              </a:spcAft>
              <a:buSzPts val="1824"/>
              <a:buNone/>
            </a:pPr>
            <a:r>
              <a:rPr lang="en-US" sz="3200" dirty="0"/>
              <a:t>Hudson Lembke</a:t>
            </a:r>
          </a:p>
          <a:p>
            <a:pPr marL="68581" lvl="0" indent="0" algn="ctr" rtl="0">
              <a:spcBef>
                <a:spcPts val="0"/>
              </a:spcBef>
              <a:spcAft>
                <a:spcPts val="0"/>
              </a:spcAft>
              <a:buSzPts val="1824"/>
              <a:buNone/>
            </a:pPr>
            <a:r>
              <a:rPr lang="en-US" sz="3200" dirty="0"/>
              <a:t>Ruby Lorenz</a:t>
            </a:r>
          </a:p>
          <a:p>
            <a:pPr marL="68581" lvl="0" indent="0" algn="ctr" rtl="0">
              <a:spcBef>
                <a:spcPts val="0"/>
              </a:spcBef>
              <a:spcAft>
                <a:spcPts val="0"/>
              </a:spcAft>
              <a:buSzPts val="1824"/>
              <a:buNone/>
            </a:pPr>
            <a:r>
              <a:rPr lang="en-US" sz="3200" dirty="0" err="1"/>
              <a:t>Karsen</a:t>
            </a:r>
            <a:r>
              <a:rPr lang="en-US" sz="3200" dirty="0"/>
              <a:t> </a:t>
            </a:r>
            <a:r>
              <a:rPr lang="en-US" sz="3200" dirty="0" err="1"/>
              <a:t>Beitz</a:t>
            </a:r>
            <a:endParaRPr sz="3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F199E47-CD8A-41BF-9945-95E567D174FD}"/>
              </a:ext>
            </a:extLst>
          </p:cNvPr>
          <p:cNvGraphicFramePr>
            <a:graphicFrameLocks noGrp="1"/>
          </p:cNvGraphicFramePr>
          <p:nvPr>
            <p:extLst>
              <p:ext uri="{D42A27DB-BD31-4B8C-83A1-F6EECF244321}">
                <p14:modId xmlns:p14="http://schemas.microsoft.com/office/powerpoint/2010/main" val="2648810244"/>
              </p:ext>
            </p:extLst>
          </p:nvPr>
        </p:nvGraphicFramePr>
        <p:xfrm>
          <a:off x="599440" y="833120"/>
          <a:ext cx="7985760" cy="5516881"/>
        </p:xfrm>
        <a:graphic>
          <a:graphicData uri="http://schemas.openxmlformats.org/drawingml/2006/table">
            <a:tbl>
              <a:tblPr firstRow="1" bandRow="1">
                <a:tableStyleId>{AAEA3096-B539-499D-B02C-DEE0208960B4}</a:tableStyleId>
              </a:tblPr>
              <a:tblGrid>
                <a:gridCol w="1203431">
                  <a:extLst>
                    <a:ext uri="{9D8B030D-6E8A-4147-A177-3AD203B41FA5}">
                      <a16:colId xmlns:a16="http://schemas.microsoft.com/office/drawing/2014/main" val="6652383"/>
                    </a:ext>
                  </a:extLst>
                </a:gridCol>
                <a:gridCol w="1203431">
                  <a:extLst>
                    <a:ext uri="{9D8B030D-6E8A-4147-A177-3AD203B41FA5}">
                      <a16:colId xmlns:a16="http://schemas.microsoft.com/office/drawing/2014/main" val="963575818"/>
                    </a:ext>
                  </a:extLst>
                </a:gridCol>
                <a:gridCol w="1203431">
                  <a:extLst>
                    <a:ext uri="{9D8B030D-6E8A-4147-A177-3AD203B41FA5}">
                      <a16:colId xmlns:a16="http://schemas.microsoft.com/office/drawing/2014/main" val="1946315446"/>
                    </a:ext>
                  </a:extLst>
                </a:gridCol>
                <a:gridCol w="1203431">
                  <a:extLst>
                    <a:ext uri="{9D8B030D-6E8A-4147-A177-3AD203B41FA5}">
                      <a16:colId xmlns:a16="http://schemas.microsoft.com/office/drawing/2014/main" val="2959955247"/>
                    </a:ext>
                  </a:extLst>
                </a:gridCol>
                <a:gridCol w="1203431">
                  <a:extLst>
                    <a:ext uri="{9D8B030D-6E8A-4147-A177-3AD203B41FA5}">
                      <a16:colId xmlns:a16="http://schemas.microsoft.com/office/drawing/2014/main" val="1551422837"/>
                    </a:ext>
                  </a:extLst>
                </a:gridCol>
                <a:gridCol w="1968605">
                  <a:extLst>
                    <a:ext uri="{9D8B030D-6E8A-4147-A177-3AD203B41FA5}">
                      <a16:colId xmlns:a16="http://schemas.microsoft.com/office/drawing/2014/main" val="128894348"/>
                    </a:ext>
                  </a:extLst>
                </a:gridCol>
              </a:tblGrid>
              <a:tr h="408098">
                <a:tc>
                  <a:txBody>
                    <a:bodyPr/>
                    <a:lstStyle/>
                    <a:p>
                      <a:pPr marL="0" marR="0" algn="r">
                        <a:spcBef>
                          <a:spcPts val="600"/>
                        </a:spcBef>
                        <a:spcAft>
                          <a:spcPts val="200"/>
                        </a:spcAft>
                      </a:pPr>
                      <a:r>
                        <a:rPr lang="en-US" sz="1800" dirty="0">
                          <a:effectLst/>
                        </a:rPr>
                        <a:t>13</a:t>
                      </a:r>
                      <a:endParaRPr lang="en-US" sz="1800" dirty="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lgn="r">
                        <a:spcBef>
                          <a:spcPts val="600"/>
                        </a:spcBef>
                        <a:spcAft>
                          <a:spcPts val="200"/>
                        </a:spcAft>
                      </a:pPr>
                      <a:r>
                        <a:rPr lang="en-US" sz="1800" dirty="0">
                          <a:effectLst/>
                        </a:rPr>
                        <a:t>14</a:t>
                      </a:r>
                      <a:endParaRPr lang="en-US" sz="1800" dirty="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lgn="r">
                        <a:spcBef>
                          <a:spcPts val="600"/>
                        </a:spcBef>
                        <a:spcAft>
                          <a:spcPts val="200"/>
                        </a:spcAft>
                      </a:pPr>
                      <a:r>
                        <a:rPr lang="en-US" sz="1800" dirty="0">
                          <a:effectLst/>
                        </a:rPr>
                        <a:t>15</a:t>
                      </a:r>
                      <a:endParaRPr lang="en-US" sz="1800" dirty="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lgn="r">
                        <a:spcBef>
                          <a:spcPts val="600"/>
                        </a:spcBef>
                        <a:spcAft>
                          <a:spcPts val="200"/>
                        </a:spcAft>
                      </a:pPr>
                      <a:r>
                        <a:rPr lang="en-US" sz="1800" dirty="0">
                          <a:effectLst/>
                        </a:rPr>
                        <a:t>16</a:t>
                      </a:r>
                      <a:endParaRPr lang="en-US" sz="1800" dirty="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lgn="r">
                        <a:spcBef>
                          <a:spcPts val="600"/>
                        </a:spcBef>
                        <a:spcAft>
                          <a:spcPts val="200"/>
                        </a:spcAft>
                      </a:pPr>
                      <a:r>
                        <a:rPr lang="en-US" sz="1800">
                          <a:effectLst/>
                        </a:rPr>
                        <a:t>17</a:t>
                      </a:r>
                      <a:endParaRPr lang="en-US" sz="180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lgn="r">
                        <a:spcBef>
                          <a:spcPts val="600"/>
                        </a:spcBef>
                        <a:spcAft>
                          <a:spcPts val="200"/>
                        </a:spcAft>
                      </a:pPr>
                      <a:r>
                        <a:rPr lang="en-US" sz="1800" dirty="0">
                          <a:effectLst/>
                        </a:rPr>
                        <a:t>18</a:t>
                      </a:r>
                      <a:endParaRPr lang="en-US" sz="1800" dirty="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929944653"/>
                  </a:ext>
                </a:extLst>
              </a:tr>
              <a:tr h="1571933">
                <a:tc>
                  <a:txBody>
                    <a:bodyPr/>
                    <a:lstStyle/>
                    <a:p>
                      <a:pPr marL="0" marR="0">
                        <a:spcBef>
                          <a:spcPts val="200"/>
                        </a:spcBef>
                        <a:spcAft>
                          <a:spcPts val="200"/>
                        </a:spcAft>
                      </a:pPr>
                      <a:r>
                        <a:rPr lang="en-US" sz="1200" dirty="0">
                          <a:effectLst/>
                        </a:rPr>
                        <a:t>First Day </a:t>
                      </a:r>
                      <a:endParaRPr lang="en-US" sz="1600" dirty="0">
                        <a:effectLst/>
                      </a:endParaRPr>
                    </a:p>
                    <a:p>
                      <a:pPr marL="0" marR="0">
                        <a:spcBef>
                          <a:spcPts val="200"/>
                        </a:spcBef>
                        <a:spcAft>
                          <a:spcPts val="200"/>
                        </a:spcAft>
                      </a:pPr>
                      <a:r>
                        <a:rPr lang="en-US" sz="1200" dirty="0">
                          <a:effectLst/>
                        </a:rPr>
                        <a:t>Sign-ups an Expectations </a:t>
                      </a:r>
                      <a:endParaRPr lang="en-US" sz="1600" dirty="0">
                        <a:effectLst/>
                      </a:endParaRPr>
                    </a:p>
                    <a:p>
                      <a:pPr marL="0" marR="0">
                        <a:spcBef>
                          <a:spcPts val="200"/>
                        </a:spcBef>
                        <a:spcAft>
                          <a:spcPts val="200"/>
                        </a:spcAft>
                      </a:pPr>
                      <a:r>
                        <a:rPr lang="en-US" sz="1200" dirty="0">
                          <a:effectLst/>
                        </a:rPr>
                        <a:t>Don’t Dress Out </a:t>
                      </a:r>
                      <a:endParaRPr lang="en-US" sz="1600" dirty="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spcBef>
                          <a:spcPts val="200"/>
                        </a:spcBef>
                        <a:spcAft>
                          <a:spcPts val="200"/>
                        </a:spcAft>
                      </a:pPr>
                      <a:r>
                        <a:rPr lang="en-US" sz="1400" dirty="0">
                          <a:effectLst/>
                        </a:rPr>
                        <a:t>A Day</a:t>
                      </a:r>
                      <a:endParaRPr lang="en-US" sz="1600" dirty="0">
                        <a:effectLst/>
                      </a:endParaRPr>
                    </a:p>
                    <a:p>
                      <a:pPr marL="0" marR="0">
                        <a:spcBef>
                          <a:spcPts val="200"/>
                        </a:spcBef>
                        <a:spcAft>
                          <a:spcPts val="200"/>
                        </a:spcAft>
                      </a:pPr>
                      <a:r>
                        <a:rPr lang="en-US" sz="1400" dirty="0">
                          <a:effectLst/>
                        </a:rPr>
                        <a:t>First Practice Day</a:t>
                      </a:r>
                      <a:endParaRPr lang="en-US" sz="1600" dirty="0">
                        <a:effectLst/>
                      </a:endParaRPr>
                    </a:p>
                    <a:p>
                      <a:pPr marL="0" marR="0">
                        <a:spcBef>
                          <a:spcPts val="200"/>
                        </a:spcBef>
                        <a:spcAft>
                          <a:spcPts val="200"/>
                        </a:spcAft>
                      </a:pPr>
                      <a:r>
                        <a:rPr lang="en-US" sz="1400" dirty="0">
                          <a:effectLst/>
                        </a:rPr>
                        <a:t>Fundraiser Starts</a:t>
                      </a:r>
                      <a:endParaRPr lang="en-US" sz="1600" dirty="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spcBef>
                          <a:spcPts val="200"/>
                        </a:spcBef>
                        <a:spcAft>
                          <a:spcPts val="200"/>
                        </a:spcAft>
                      </a:pPr>
                      <a:r>
                        <a:rPr lang="en-US" sz="1600">
                          <a:effectLst/>
                        </a:rPr>
                        <a:t>B Day </a:t>
                      </a:r>
                      <a:endParaRPr lang="en-US" sz="160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spcBef>
                          <a:spcPts val="200"/>
                        </a:spcBef>
                        <a:spcAft>
                          <a:spcPts val="200"/>
                        </a:spcAft>
                      </a:pPr>
                      <a:r>
                        <a:rPr lang="en-US" sz="1600" dirty="0">
                          <a:effectLst/>
                        </a:rPr>
                        <a:t>A Day</a:t>
                      </a:r>
                      <a:endParaRPr lang="en-US" sz="1600" dirty="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spcBef>
                          <a:spcPts val="200"/>
                        </a:spcBef>
                        <a:spcAft>
                          <a:spcPts val="200"/>
                        </a:spcAft>
                      </a:pPr>
                      <a:r>
                        <a:rPr lang="en-US" sz="1600" dirty="0">
                          <a:effectLst/>
                        </a:rPr>
                        <a:t>B Day</a:t>
                      </a:r>
                    </a:p>
                    <a:p>
                      <a:pPr marL="0" marR="0">
                        <a:spcBef>
                          <a:spcPts val="200"/>
                        </a:spcBef>
                        <a:spcAft>
                          <a:spcPts val="200"/>
                        </a:spcAft>
                      </a:pPr>
                      <a:r>
                        <a:rPr lang="en-US" sz="1600" dirty="0">
                          <a:effectLst/>
                        </a:rPr>
                        <a:t> </a:t>
                      </a:r>
                      <a:endParaRPr lang="en-US" sz="1600" dirty="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spcBef>
                          <a:spcPts val="200"/>
                        </a:spcBef>
                        <a:spcAft>
                          <a:spcPts val="200"/>
                        </a:spcAft>
                      </a:pPr>
                      <a:r>
                        <a:rPr lang="en-US" sz="1050" dirty="0">
                          <a:effectLst/>
                        </a:rPr>
                        <a:t>Spring Break Begins</a:t>
                      </a:r>
                      <a:endParaRPr lang="en-US" sz="1050" dirty="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604026451"/>
                  </a:ext>
                </a:extLst>
              </a:tr>
              <a:tr h="408098">
                <a:tc>
                  <a:txBody>
                    <a:bodyPr/>
                    <a:lstStyle/>
                    <a:p>
                      <a:pPr marL="0" marR="0" algn="r">
                        <a:spcBef>
                          <a:spcPts val="600"/>
                        </a:spcBef>
                        <a:spcAft>
                          <a:spcPts val="200"/>
                        </a:spcAft>
                      </a:pPr>
                      <a:r>
                        <a:rPr lang="en-US" sz="1600">
                          <a:effectLst/>
                        </a:rPr>
                        <a:t>20</a:t>
                      </a:r>
                      <a:endParaRPr lang="en-US" sz="160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lgn="r">
                        <a:spcBef>
                          <a:spcPts val="600"/>
                        </a:spcBef>
                        <a:spcAft>
                          <a:spcPts val="200"/>
                        </a:spcAft>
                      </a:pPr>
                      <a:r>
                        <a:rPr lang="en-US" sz="1200">
                          <a:effectLst/>
                        </a:rPr>
                        <a:t>21</a:t>
                      </a:r>
                      <a:endParaRPr lang="en-US" sz="160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lgn="r">
                        <a:spcBef>
                          <a:spcPts val="600"/>
                        </a:spcBef>
                        <a:spcAft>
                          <a:spcPts val="200"/>
                        </a:spcAft>
                      </a:pPr>
                      <a:r>
                        <a:rPr lang="en-US" sz="1400">
                          <a:effectLst/>
                        </a:rPr>
                        <a:t>22</a:t>
                      </a:r>
                      <a:endParaRPr lang="en-US" sz="160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lgn="r">
                        <a:spcBef>
                          <a:spcPts val="600"/>
                        </a:spcBef>
                        <a:spcAft>
                          <a:spcPts val="200"/>
                        </a:spcAft>
                      </a:pPr>
                      <a:r>
                        <a:rPr lang="en-US" sz="1600">
                          <a:effectLst/>
                        </a:rPr>
                        <a:t>23</a:t>
                      </a:r>
                      <a:endParaRPr lang="en-US" sz="160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lgn="r">
                        <a:spcBef>
                          <a:spcPts val="600"/>
                        </a:spcBef>
                        <a:spcAft>
                          <a:spcPts val="200"/>
                        </a:spcAft>
                      </a:pPr>
                      <a:r>
                        <a:rPr lang="en-US" sz="1600">
                          <a:effectLst/>
                        </a:rPr>
                        <a:t>24</a:t>
                      </a:r>
                      <a:endParaRPr lang="en-US" sz="160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lgn="r">
                        <a:spcBef>
                          <a:spcPts val="600"/>
                        </a:spcBef>
                        <a:spcAft>
                          <a:spcPts val="200"/>
                        </a:spcAft>
                      </a:pPr>
                      <a:r>
                        <a:rPr lang="en-US" sz="1050" dirty="0">
                          <a:effectLst/>
                        </a:rPr>
                        <a:t>25</a:t>
                      </a:r>
                      <a:endParaRPr lang="en-US" sz="1050" dirty="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val="538239643"/>
                  </a:ext>
                </a:extLst>
              </a:tr>
              <a:tr h="1360327">
                <a:tc>
                  <a:txBody>
                    <a:bodyPr/>
                    <a:lstStyle/>
                    <a:p>
                      <a:pPr marL="0" marR="0">
                        <a:spcBef>
                          <a:spcPts val="200"/>
                        </a:spcBef>
                        <a:spcAft>
                          <a:spcPts val="200"/>
                        </a:spcAft>
                      </a:pPr>
                      <a:r>
                        <a:rPr lang="en-US" sz="1200">
                          <a:effectLst/>
                        </a:rPr>
                        <a:t>Mixed A/B Days</a:t>
                      </a:r>
                      <a:endParaRPr lang="en-US" sz="1600">
                        <a:effectLst/>
                      </a:endParaRPr>
                    </a:p>
                    <a:p>
                      <a:pPr marL="0" marR="0">
                        <a:spcBef>
                          <a:spcPts val="200"/>
                        </a:spcBef>
                        <a:spcAft>
                          <a:spcPts val="200"/>
                        </a:spcAft>
                      </a:pPr>
                      <a:r>
                        <a:rPr lang="en-US" sz="1200">
                          <a:effectLst/>
                        </a:rPr>
                        <a:t>Practice Times Vary</a:t>
                      </a:r>
                      <a:endParaRPr lang="en-US" sz="1600">
                        <a:effectLst/>
                      </a:endParaRPr>
                    </a:p>
                    <a:p>
                      <a:pPr marL="0" marR="0">
                        <a:spcBef>
                          <a:spcPts val="200"/>
                        </a:spcBef>
                        <a:spcAft>
                          <a:spcPts val="200"/>
                        </a:spcAft>
                      </a:pPr>
                      <a:r>
                        <a:rPr lang="en-US" sz="1200">
                          <a:effectLst/>
                        </a:rPr>
                        <a:t>See website for times</a:t>
                      </a:r>
                      <a:endParaRPr lang="en-US" sz="160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spcBef>
                          <a:spcPts val="200"/>
                        </a:spcBef>
                        <a:spcAft>
                          <a:spcPts val="200"/>
                        </a:spcAft>
                      </a:pPr>
                      <a:r>
                        <a:rPr lang="en-US" sz="1200">
                          <a:effectLst/>
                        </a:rPr>
                        <a:t>Mixed A/B Days</a:t>
                      </a:r>
                      <a:endParaRPr lang="en-US" sz="1600">
                        <a:effectLst/>
                      </a:endParaRPr>
                    </a:p>
                    <a:p>
                      <a:pPr marL="0" marR="0">
                        <a:spcBef>
                          <a:spcPts val="200"/>
                        </a:spcBef>
                        <a:spcAft>
                          <a:spcPts val="200"/>
                        </a:spcAft>
                      </a:pPr>
                      <a:r>
                        <a:rPr lang="en-US" sz="1200">
                          <a:effectLst/>
                        </a:rPr>
                        <a:t>Practice Times Vary</a:t>
                      </a:r>
                      <a:endParaRPr lang="en-US" sz="1600">
                        <a:effectLst/>
                      </a:endParaRPr>
                    </a:p>
                    <a:p>
                      <a:pPr marL="0" marR="0">
                        <a:spcBef>
                          <a:spcPts val="200"/>
                        </a:spcBef>
                        <a:spcAft>
                          <a:spcPts val="200"/>
                        </a:spcAft>
                      </a:pPr>
                      <a:r>
                        <a:rPr lang="en-US" sz="1200">
                          <a:effectLst/>
                        </a:rPr>
                        <a:t>See website for times</a:t>
                      </a:r>
                      <a:endParaRPr lang="en-US" sz="160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spcBef>
                          <a:spcPts val="200"/>
                        </a:spcBef>
                        <a:spcAft>
                          <a:spcPts val="200"/>
                        </a:spcAft>
                      </a:pPr>
                      <a:r>
                        <a:rPr lang="en-US" sz="1200">
                          <a:effectLst/>
                        </a:rPr>
                        <a:t>Mixed A/B Days</a:t>
                      </a:r>
                      <a:endParaRPr lang="en-US" sz="1600">
                        <a:effectLst/>
                      </a:endParaRPr>
                    </a:p>
                    <a:p>
                      <a:pPr marL="0" marR="0">
                        <a:spcBef>
                          <a:spcPts val="200"/>
                        </a:spcBef>
                        <a:spcAft>
                          <a:spcPts val="200"/>
                        </a:spcAft>
                      </a:pPr>
                      <a:r>
                        <a:rPr lang="en-US" sz="1200">
                          <a:effectLst/>
                        </a:rPr>
                        <a:t>Practice Times Vary</a:t>
                      </a:r>
                      <a:endParaRPr lang="en-US" sz="1600">
                        <a:effectLst/>
                      </a:endParaRPr>
                    </a:p>
                    <a:p>
                      <a:pPr marL="0" marR="0">
                        <a:spcBef>
                          <a:spcPts val="200"/>
                        </a:spcBef>
                        <a:spcAft>
                          <a:spcPts val="200"/>
                        </a:spcAft>
                      </a:pPr>
                      <a:r>
                        <a:rPr lang="en-US" sz="1200">
                          <a:effectLst/>
                        </a:rPr>
                        <a:t>See website for times</a:t>
                      </a:r>
                      <a:endParaRPr lang="en-US" sz="160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spcBef>
                          <a:spcPts val="200"/>
                        </a:spcBef>
                        <a:spcAft>
                          <a:spcPts val="200"/>
                        </a:spcAft>
                      </a:pPr>
                      <a:r>
                        <a:rPr lang="en-US" sz="1200">
                          <a:effectLst/>
                        </a:rPr>
                        <a:t>Mixed A/B Days</a:t>
                      </a:r>
                      <a:endParaRPr lang="en-US" sz="1600">
                        <a:effectLst/>
                      </a:endParaRPr>
                    </a:p>
                    <a:p>
                      <a:pPr marL="0" marR="0">
                        <a:spcBef>
                          <a:spcPts val="200"/>
                        </a:spcBef>
                        <a:spcAft>
                          <a:spcPts val="200"/>
                        </a:spcAft>
                      </a:pPr>
                      <a:r>
                        <a:rPr lang="en-US" sz="1200">
                          <a:effectLst/>
                        </a:rPr>
                        <a:t>Practice Times Vary</a:t>
                      </a:r>
                      <a:endParaRPr lang="en-US" sz="1600">
                        <a:effectLst/>
                      </a:endParaRPr>
                    </a:p>
                    <a:p>
                      <a:pPr marL="0" marR="0">
                        <a:spcBef>
                          <a:spcPts val="200"/>
                        </a:spcBef>
                        <a:spcAft>
                          <a:spcPts val="200"/>
                        </a:spcAft>
                      </a:pPr>
                      <a:r>
                        <a:rPr lang="en-US" sz="1200">
                          <a:effectLst/>
                        </a:rPr>
                        <a:t>See website for times</a:t>
                      </a:r>
                      <a:endParaRPr lang="en-US" sz="160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spcBef>
                          <a:spcPts val="200"/>
                        </a:spcBef>
                        <a:spcAft>
                          <a:spcPts val="200"/>
                        </a:spcAft>
                      </a:pPr>
                      <a:r>
                        <a:rPr lang="en-US" sz="1200">
                          <a:effectLst/>
                        </a:rPr>
                        <a:t>Mixed A/B Days</a:t>
                      </a:r>
                      <a:endParaRPr lang="en-US" sz="1600">
                        <a:effectLst/>
                      </a:endParaRPr>
                    </a:p>
                    <a:p>
                      <a:pPr marL="0" marR="0">
                        <a:spcBef>
                          <a:spcPts val="200"/>
                        </a:spcBef>
                        <a:spcAft>
                          <a:spcPts val="200"/>
                        </a:spcAft>
                      </a:pPr>
                      <a:r>
                        <a:rPr lang="en-US" sz="1200">
                          <a:effectLst/>
                        </a:rPr>
                        <a:t>Practice Times Vary</a:t>
                      </a:r>
                      <a:endParaRPr lang="en-US" sz="1600">
                        <a:effectLst/>
                      </a:endParaRPr>
                    </a:p>
                    <a:p>
                      <a:pPr marL="0" marR="0">
                        <a:spcBef>
                          <a:spcPts val="200"/>
                        </a:spcBef>
                        <a:spcAft>
                          <a:spcPts val="200"/>
                        </a:spcAft>
                      </a:pPr>
                      <a:r>
                        <a:rPr lang="en-US" sz="1200">
                          <a:effectLst/>
                        </a:rPr>
                        <a:t>See website for times</a:t>
                      </a:r>
                      <a:endParaRPr lang="en-US" sz="160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spcBef>
                          <a:spcPts val="200"/>
                        </a:spcBef>
                        <a:spcAft>
                          <a:spcPts val="200"/>
                        </a:spcAft>
                      </a:pPr>
                      <a:r>
                        <a:rPr lang="en-US" sz="1050" dirty="0">
                          <a:effectLst/>
                        </a:rPr>
                        <a:t> </a:t>
                      </a:r>
                      <a:endParaRPr lang="en-US" sz="1050" dirty="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val="922212726"/>
                  </a:ext>
                </a:extLst>
              </a:tr>
              <a:tr h="408098">
                <a:tc>
                  <a:txBody>
                    <a:bodyPr/>
                    <a:lstStyle/>
                    <a:p>
                      <a:pPr marL="0" marR="0" algn="r">
                        <a:spcBef>
                          <a:spcPts val="600"/>
                        </a:spcBef>
                        <a:spcAft>
                          <a:spcPts val="200"/>
                        </a:spcAft>
                      </a:pPr>
                      <a:r>
                        <a:rPr lang="en-US" sz="1600">
                          <a:effectLst/>
                        </a:rPr>
                        <a:t>27</a:t>
                      </a:r>
                      <a:endParaRPr lang="en-US" sz="160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lgn="r">
                        <a:spcBef>
                          <a:spcPts val="600"/>
                        </a:spcBef>
                        <a:spcAft>
                          <a:spcPts val="200"/>
                        </a:spcAft>
                      </a:pPr>
                      <a:r>
                        <a:rPr lang="en-US" sz="1600">
                          <a:effectLst/>
                        </a:rPr>
                        <a:t>28</a:t>
                      </a:r>
                      <a:endParaRPr lang="en-US" sz="160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lgn="r">
                        <a:spcBef>
                          <a:spcPts val="600"/>
                        </a:spcBef>
                        <a:spcAft>
                          <a:spcPts val="200"/>
                        </a:spcAft>
                      </a:pPr>
                      <a:r>
                        <a:rPr lang="en-US" sz="1600">
                          <a:effectLst/>
                        </a:rPr>
                        <a:t>29</a:t>
                      </a:r>
                      <a:endParaRPr lang="en-US" sz="160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lgn="r">
                        <a:spcBef>
                          <a:spcPts val="600"/>
                        </a:spcBef>
                        <a:spcAft>
                          <a:spcPts val="200"/>
                        </a:spcAft>
                      </a:pPr>
                      <a:r>
                        <a:rPr lang="en-US" sz="1600">
                          <a:effectLst/>
                        </a:rPr>
                        <a:t>30</a:t>
                      </a:r>
                      <a:endParaRPr lang="en-US" sz="160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lgn="r">
                        <a:spcBef>
                          <a:spcPts val="600"/>
                        </a:spcBef>
                        <a:spcAft>
                          <a:spcPts val="200"/>
                        </a:spcAft>
                      </a:pPr>
                      <a:r>
                        <a:rPr lang="en-US" sz="1600">
                          <a:effectLst/>
                        </a:rPr>
                        <a:t>31</a:t>
                      </a:r>
                      <a:endParaRPr lang="en-US" sz="160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lgn="r">
                        <a:spcBef>
                          <a:spcPts val="600"/>
                        </a:spcBef>
                        <a:spcAft>
                          <a:spcPts val="200"/>
                        </a:spcAft>
                      </a:pPr>
                      <a:endParaRPr lang="en-US" sz="1050" dirty="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val="783518215"/>
                  </a:ext>
                </a:extLst>
              </a:tr>
              <a:tr h="1360327">
                <a:tc>
                  <a:txBody>
                    <a:bodyPr/>
                    <a:lstStyle/>
                    <a:p>
                      <a:pPr marL="0" marR="0">
                        <a:spcBef>
                          <a:spcPts val="200"/>
                        </a:spcBef>
                        <a:spcAft>
                          <a:spcPts val="200"/>
                        </a:spcAft>
                      </a:pPr>
                      <a:r>
                        <a:rPr lang="en-US" sz="1600">
                          <a:effectLst/>
                        </a:rPr>
                        <a:t>A Day </a:t>
                      </a:r>
                      <a:endParaRPr lang="en-US" sz="160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spcBef>
                          <a:spcPts val="200"/>
                        </a:spcBef>
                        <a:spcAft>
                          <a:spcPts val="200"/>
                        </a:spcAft>
                      </a:pPr>
                      <a:r>
                        <a:rPr lang="en-US" sz="1600" dirty="0">
                          <a:effectLst/>
                        </a:rPr>
                        <a:t>B Day</a:t>
                      </a:r>
                    </a:p>
                    <a:p>
                      <a:pPr marL="0" marR="0">
                        <a:spcBef>
                          <a:spcPts val="200"/>
                        </a:spcBef>
                        <a:spcAft>
                          <a:spcPts val="200"/>
                        </a:spcAft>
                      </a:pPr>
                      <a:r>
                        <a:rPr lang="en-US" sz="1600" dirty="0">
                          <a:effectLst/>
                        </a:rPr>
                        <a:t>Team Values </a:t>
                      </a:r>
                      <a:endParaRPr lang="en-US" sz="1600" dirty="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spcBef>
                          <a:spcPts val="200"/>
                        </a:spcBef>
                        <a:spcAft>
                          <a:spcPts val="200"/>
                        </a:spcAft>
                      </a:pPr>
                      <a:r>
                        <a:rPr lang="en-US" sz="1600">
                          <a:effectLst/>
                        </a:rPr>
                        <a:t>A Day</a:t>
                      </a:r>
                      <a:endParaRPr lang="en-US" sz="160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spcBef>
                          <a:spcPts val="200"/>
                        </a:spcBef>
                        <a:spcAft>
                          <a:spcPts val="200"/>
                        </a:spcAft>
                      </a:pPr>
                      <a:r>
                        <a:rPr lang="en-US" sz="1600">
                          <a:effectLst/>
                        </a:rPr>
                        <a:t>Split Day</a:t>
                      </a:r>
                      <a:endParaRPr lang="en-US" sz="160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spcBef>
                          <a:spcPts val="200"/>
                        </a:spcBef>
                        <a:spcAft>
                          <a:spcPts val="200"/>
                        </a:spcAft>
                      </a:pPr>
                      <a:r>
                        <a:rPr lang="en-US" sz="1600" dirty="0">
                          <a:effectLst/>
                        </a:rPr>
                        <a:t>First Meet </a:t>
                      </a:r>
                    </a:p>
                    <a:p>
                      <a:pPr marL="0" marR="0">
                        <a:spcBef>
                          <a:spcPts val="200"/>
                        </a:spcBef>
                        <a:spcAft>
                          <a:spcPts val="200"/>
                        </a:spcAft>
                      </a:pPr>
                      <a:r>
                        <a:rPr lang="en-US" sz="1600" dirty="0">
                          <a:effectLst/>
                        </a:rPr>
                        <a:t>MCPS Stadium</a:t>
                      </a:r>
                      <a:endParaRPr lang="en-US" sz="1600" dirty="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spcBef>
                          <a:spcPts val="200"/>
                        </a:spcBef>
                        <a:spcAft>
                          <a:spcPts val="200"/>
                        </a:spcAft>
                      </a:pPr>
                      <a:r>
                        <a:rPr lang="en-US" sz="1050" dirty="0">
                          <a:effectLst/>
                        </a:rPr>
                        <a:t> </a:t>
                      </a:r>
                      <a:endParaRPr lang="en-US" sz="1050" dirty="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val="1442664013"/>
                  </a:ext>
                </a:extLst>
              </a:tr>
            </a:tbl>
          </a:graphicData>
        </a:graphic>
      </p:graphicFrame>
      <p:sp>
        <p:nvSpPr>
          <p:cNvPr id="3" name="TextBox 2">
            <a:extLst>
              <a:ext uri="{FF2B5EF4-FFF2-40B4-BE49-F238E27FC236}">
                <a16:creationId xmlns:a16="http://schemas.microsoft.com/office/drawing/2014/main" id="{CF94486D-3BD1-4901-84CE-2424F7838BAD}"/>
              </a:ext>
            </a:extLst>
          </p:cNvPr>
          <p:cNvSpPr txBox="1"/>
          <p:nvPr/>
        </p:nvSpPr>
        <p:spPr>
          <a:xfrm>
            <a:off x="883920" y="309900"/>
            <a:ext cx="2509520" cy="523220"/>
          </a:xfrm>
          <a:prstGeom prst="rect">
            <a:avLst/>
          </a:prstGeom>
          <a:noFill/>
        </p:spPr>
        <p:txBody>
          <a:bodyPr wrap="square" rtlCol="0">
            <a:spAutoFit/>
          </a:bodyPr>
          <a:lstStyle/>
          <a:p>
            <a:r>
              <a:rPr lang="en-US" sz="2800" dirty="0"/>
              <a:t>March</a:t>
            </a:r>
          </a:p>
        </p:txBody>
      </p:sp>
    </p:spTree>
    <p:extLst>
      <p:ext uri="{BB962C8B-B14F-4D97-AF65-F5344CB8AC3E}">
        <p14:creationId xmlns:p14="http://schemas.microsoft.com/office/powerpoint/2010/main" val="1140568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F94486D-3BD1-4901-84CE-2424F7838BAD}"/>
              </a:ext>
            </a:extLst>
          </p:cNvPr>
          <p:cNvSpPr txBox="1"/>
          <p:nvPr/>
        </p:nvSpPr>
        <p:spPr>
          <a:xfrm>
            <a:off x="883920" y="309900"/>
            <a:ext cx="2509520" cy="523220"/>
          </a:xfrm>
          <a:prstGeom prst="rect">
            <a:avLst/>
          </a:prstGeom>
          <a:noFill/>
        </p:spPr>
        <p:txBody>
          <a:bodyPr wrap="square" rtlCol="0">
            <a:spAutoFit/>
          </a:bodyPr>
          <a:lstStyle/>
          <a:p>
            <a:r>
              <a:rPr lang="en-US" sz="2800" dirty="0"/>
              <a:t>April</a:t>
            </a:r>
          </a:p>
        </p:txBody>
      </p:sp>
      <p:graphicFrame>
        <p:nvGraphicFramePr>
          <p:cNvPr id="4" name="Table 3">
            <a:extLst>
              <a:ext uri="{FF2B5EF4-FFF2-40B4-BE49-F238E27FC236}">
                <a16:creationId xmlns:a16="http://schemas.microsoft.com/office/drawing/2014/main" id="{30AEA1A6-93D3-48F3-9C68-415E13C2871E}"/>
              </a:ext>
            </a:extLst>
          </p:cNvPr>
          <p:cNvGraphicFramePr>
            <a:graphicFrameLocks noGrp="1"/>
          </p:cNvGraphicFramePr>
          <p:nvPr>
            <p:extLst>
              <p:ext uri="{D42A27DB-BD31-4B8C-83A1-F6EECF244321}">
                <p14:modId xmlns:p14="http://schemas.microsoft.com/office/powerpoint/2010/main" val="3058834359"/>
              </p:ext>
            </p:extLst>
          </p:nvPr>
        </p:nvGraphicFramePr>
        <p:xfrm>
          <a:off x="558800" y="934720"/>
          <a:ext cx="8016240" cy="5425439"/>
        </p:xfrm>
        <a:graphic>
          <a:graphicData uri="http://schemas.openxmlformats.org/drawingml/2006/table">
            <a:tbl>
              <a:tblPr firstRow="1" bandRow="1">
                <a:tableStyleId>{AAEA3096-B539-499D-B02C-DEE0208960B4}</a:tableStyleId>
              </a:tblPr>
              <a:tblGrid>
                <a:gridCol w="1336040">
                  <a:extLst>
                    <a:ext uri="{9D8B030D-6E8A-4147-A177-3AD203B41FA5}">
                      <a16:colId xmlns:a16="http://schemas.microsoft.com/office/drawing/2014/main" val="2281013074"/>
                    </a:ext>
                  </a:extLst>
                </a:gridCol>
                <a:gridCol w="1336040">
                  <a:extLst>
                    <a:ext uri="{9D8B030D-6E8A-4147-A177-3AD203B41FA5}">
                      <a16:colId xmlns:a16="http://schemas.microsoft.com/office/drawing/2014/main" val="3513711594"/>
                    </a:ext>
                  </a:extLst>
                </a:gridCol>
                <a:gridCol w="1336040">
                  <a:extLst>
                    <a:ext uri="{9D8B030D-6E8A-4147-A177-3AD203B41FA5}">
                      <a16:colId xmlns:a16="http://schemas.microsoft.com/office/drawing/2014/main" val="2577812074"/>
                    </a:ext>
                  </a:extLst>
                </a:gridCol>
                <a:gridCol w="1336040">
                  <a:extLst>
                    <a:ext uri="{9D8B030D-6E8A-4147-A177-3AD203B41FA5}">
                      <a16:colId xmlns:a16="http://schemas.microsoft.com/office/drawing/2014/main" val="1795568749"/>
                    </a:ext>
                  </a:extLst>
                </a:gridCol>
                <a:gridCol w="1336040">
                  <a:extLst>
                    <a:ext uri="{9D8B030D-6E8A-4147-A177-3AD203B41FA5}">
                      <a16:colId xmlns:a16="http://schemas.microsoft.com/office/drawing/2014/main" val="548218423"/>
                    </a:ext>
                  </a:extLst>
                </a:gridCol>
                <a:gridCol w="1336040">
                  <a:extLst>
                    <a:ext uri="{9D8B030D-6E8A-4147-A177-3AD203B41FA5}">
                      <a16:colId xmlns:a16="http://schemas.microsoft.com/office/drawing/2014/main" val="2267711406"/>
                    </a:ext>
                  </a:extLst>
                </a:gridCol>
              </a:tblGrid>
              <a:tr h="284440">
                <a:tc>
                  <a:txBody>
                    <a:bodyPr/>
                    <a:lstStyle/>
                    <a:p>
                      <a:pPr marL="0" marR="0" algn="r">
                        <a:spcBef>
                          <a:spcPts val="600"/>
                        </a:spcBef>
                        <a:spcAft>
                          <a:spcPts val="200"/>
                        </a:spcAft>
                      </a:pPr>
                      <a:r>
                        <a:rPr lang="en-US" sz="1600">
                          <a:effectLst/>
                        </a:rPr>
                        <a:t>3</a:t>
                      </a:r>
                      <a:endParaRPr lang="en-US" sz="160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lgn="r">
                        <a:spcBef>
                          <a:spcPts val="600"/>
                        </a:spcBef>
                        <a:spcAft>
                          <a:spcPts val="200"/>
                        </a:spcAft>
                      </a:pPr>
                      <a:r>
                        <a:rPr lang="en-US" sz="1600">
                          <a:effectLst/>
                        </a:rPr>
                        <a:t>4</a:t>
                      </a:r>
                      <a:endParaRPr lang="en-US" sz="160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lgn="r">
                        <a:spcBef>
                          <a:spcPts val="600"/>
                        </a:spcBef>
                        <a:spcAft>
                          <a:spcPts val="200"/>
                        </a:spcAft>
                      </a:pPr>
                      <a:r>
                        <a:rPr lang="en-US" sz="1600">
                          <a:effectLst/>
                        </a:rPr>
                        <a:t>5</a:t>
                      </a:r>
                      <a:endParaRPr lang="en-US" sz="160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lgn="r">
                        <a:spcBef>
                          <a:spcPts val="600"/>
                        </a:spcBef>
                        <a:spcAft>
                          <a:spcPts val="200"/>
                        </a:spcAft>
                      </a:pPr>
                      <a:r>
                        <a:rPr lang="en-US" sz="1600">
                          <a:effectLst/>
                        </a:rPr>
                        <a:t>6</a:t>
                      </a:r>
                      <a:endParaRPr lang="en-US" sz="160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lgn="r">
                        <a:spcBef>
                          <a:spcPts val="600"/>
                        </a:spcBef>
                        <a:spcAft>
                          <a:spcPts val="200"/>
                        </a:spcAft>
                      </a:pPr>
                      <a:r>
                        <a:rPr lang="en-US" sz="1600">
                          <a:effectLst/>
                        </a:rPr>
                        <a:t>7</a:t>
                      </a:r>
                      <a:endParaRPr lang="en-US" sz="160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lgn="r">
                        <a:spcBef>
                          <a:spcPts val="600"/>
                        </a:spcBef>
                        <a:spcAft>
                          <a:spcPts val="200"/>
                        </a:spcAft>
                      </a:pPr>
                      <a:r>
                        <a:rPr lang="en-US" sz="1600" dirty="0">
                          <a:effectLst/>
                        </a:rPr>
                        <a:t>8</a:t>
                      </a:r>
                      <a:endParaRPr lang="en-US" sz="1600" dirty="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00053037"/>
                  </a:ext>
                </a:extLst>
              </a:tr>
              <a:tr h="948135">
                <a:tc>
                  <a:txBody>
                    <a:bodyPr/>
                    <a:lstStyle/>
                    <a:p>
                      <a:pPr marL="0" marR="0">
                        <a:spcBef>
                          <a:spcPts val="200"/>
                        </a:spcBef>
                        <a:spcAft>
                          <a:spcPts val="200"/>
                        </a:spcAft>
                      </a:pPr>
                      <a:r>
                        <a:rPr lang="en-US" sz="1400">
                          <a:effectLst/>
                        </a:rPr>
                        <a:t>A Day </a:t>
                      </a:r>
                    </a:p>
                    <a:p>
                      <a:pPr marL="0" marR="0">
                        <a:spcBef>
                          <a:spcPts val="200"/>
                        </a:spcBef>
                        <a:spcAft>
                          <a:spcPts val="200"/>
                        </a:spcAft>
                      </a:pPr>
                      <a:r>
                        <a:rPr lang="en-US" sz="1400">
                          <a:effectLst/>
                        </a:rPr>
                        <a:t>Picture Day</a:t>
                      </a:r>
                      <a:endParaRPr lang="en-US" sz="140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spcBef>
                          <a:spcPts val="200"/>
                        </a:spcBef>
                        <a:spcAft>
                          <a:spcPts val="200"/>
                        </a:spcAft>
                      </a:pPr>
                      <a:r>
                        <a:rPr lang="en-US" sz="1400">
                          <a:effectLst/>
                        </a:rPr>
                        <a:t>B Day</a:t>
                      </a:r>
                      <a:endParaRPr lang="en-US" sz="140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spcBef>
                          <a:spcPts val="200"/>
                        </a:spcBef>
                        <a:spcAft>
                          <a:spcPts val="200"/>
                        </a:spcAft>
                      </a:pPr>
                      <a:r>
                        <a:rPr lang="en-US" sz="1400">
                          <a:effectLst/>
                        </a:rPr>
                        <a:t>Split Day</a:t>
                      </a:r>
                      <a:endParaRPr lang="en-US" sz="140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spcBef>
                          <a:spcPts val="200"/>
                        </a:spcBef>
                        <a:spcAft>
                          <a:spcPts val="200"/>
                        </a:spcAft>
                      </a:pPr>
                      <a:r>
                        <a:rPr lang="en-US" sz="1400">
                          <a:effectLst/>
                        </a:rPr>
                        <a:t>Meet Day </a:t>
                      </a:r>
                    </a:p>
                    <a:p>
                      <a:pPr marL="0" marR="0">
                        <a:spcBef>
                          <a:spcPts val="200"/>
                        </a:spcBef>
                        <a:spcAft>
                          <a:spcPts val="200"/>
                        </a:spcAft>
                      </a:pPr>
                      <a:r>
                        <a:rPr lang="en-US" sz="1400">
                          <a:effectLst/>
                        </a:rPr>
                        <a:t>@ Helena (Open)</a:t>
                      </a:r>
                      <a:endParaRPr lang="en-US" sz="140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spcBef>
                          <a:spcPts val="200"/>
                        </a:spcBef>
                        <a:spcAft>
                          <a:spcPts val="200"/>
                        </a:spcAft>
                      </a:pPr>
                      <a:r>
                        <a:rPr lang="en-US" sz="1400">
                          <a:effectLst/>
                        </a:rPr>
                        <a:t>Recovery Day </a:t>
                      </a:r>
                    </a:p>
                    <a:p>
                      <a:pPr marL="0" marR="0">
                        <a:spcBef>
                          <a:spcPts val="200"/>
                        </a:spcBef>
                        <a:spcAft>
                          <a:spcPts val="200"/>
                        </a:spcAft>
                      </a:pPr>
                      <a:r>
                        <a:rPr lang="en-US" sz="1400">
                          <a:effectLst/>
                        </a:rPr>
                        <a:t>Goal Setting</a:t>
                      </a:r>
                      <a:endParaRPr lang="en-US" sz="140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spcBef>
                          <a:spcPts val="200"/>
                        </a:spcBef>
                        <a:spcAft>
                          <a:spcPts val="200"/>
                        </a:spcAft>
                      </a:pPr>
                      <a:r>
                        <a:rPr lang="en-US" sz="1400" dirty="0">
                          <a:effectLst/>
                        </a:rPr>
                        <a:t> </a:t>
                      </a:r>
                      <a:endParaRPr lang="en-US" sz="1400" dirty="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val="1389438722"/>
                  </a:ext>
                </a:extLst>
              </a:tr>
              <a:tr h="284440">
                <a:tc>
                  <a:txBody>
                    <a:bodyPr/>
                    <a:lstStyle/>
                    <a:p>
                      <a:pPr marL="0" marR="0" algn="r">
                        <a:spcBef>
                          <a:spcPts val="600"/>
                        </a:spcBef>
                        <a:spcAft>
                          <a:spcPts val="200"/>
                        </a:spcAft>
                      </a:pPr>
                      <a:r>
                        <a:rPr lang="en-US" sz="1400">
                          <a:effectLst/>
                        </a:rPr>
                        <a:t>10</a:t>
                      </a:r>
                      <a:endParaRPr lang="en-US" sz="140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lgn="r">
                        <a:spcBef>
                          <a:spcPts val="600"/>
                        </a:spcBef>
                        <a:spcAft>
                          <a:spcPts val="200"/>
                        </a:spcAft>
                      </a:pPr>
                      <a:r>
                        <a:rPr lang="en-US" sz="1400">
                          <a:effectLst/>
                        </a:rPr>
                        <a:t>11</a:t>
                      </a:r>
                      <a:endParaRPr lang="en-US" sz="140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lgn="r">
                        <a:spcBef>
                          <a:spcPts val="600"/>
                        </a:spcBef>
                        <a:spcAft>
                          <a:spcPts val="200"/>
                        </a:spcAft>
                      </a:pPr>
                      <a:r>
                        <a:rPr lang="en-US" sz="1400">
                          <a:effectLst/>
                        </a:rPr>
                        <a:t>12</a:t>
                      </a:r>
                      <a:endParaRPr lang="en-US" sz="140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lgn="r">
                        <a:spcBef>
                          <a:spcPts val="600"/>
                        </a:spcBef>
                        <a:spcAft>
                          <a:spcPts val="200"/>
                        </a:spcAft>
                      </a:pPr>
                      <a:r>
                        <a:rPr lang="en-US" sz="1400">
                          <a:effectLst/>
                        </a:rPr>
                        <a:t>13</a:t>
                      </a:r>
                      <a:endParaRPr lang="en-US" sz="140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lgn="r">
                        <a:spcBef>
                          <a:spcPts val="600"/>
                        </a:spcBef>
                        <a:spcAft>
                          <a:spcPts val="200"/>
                        </a:spcAft>
                      </a:pPr>
                      <a:r>
                        <a:rPr lang="en-US" sz="1400">
                          <a:effectLst/>
                        </a:rPr>
                        <a:t>14</a:t>
                      </a:r>
                      <a:endParaRPr lang="en-US" sz="140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lgn="r">
                        <a:spcBef>
                          <a:spcPts val="600"/>
                        </a:spcBef>
                        <a:spcAft>
                          <a:spcPts val="200"/>
                        </a:spcAft>
                      </a:pPr>
                      <a:r>
                        <a:rPr lang="en-US" sz="1400">
                          <a:effectLst/>
                        </a:rPr>
                        <a:t>15</a:t>
                      </a:r>
                      <a:endParaRPr lang="en-US" sz="140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852020329"/>
                  </a:ext>
                </a:extLst>
              </a:tr>
              <a:tr h="958670">
                <a:tc>
                  <a:txBody>
                    <a:bodyPr/>
                    <a:lstStyle/>
                    <a:p>
                      <a:pPr marL="0" marR="0">
                        <a:spcBef>
                          <a:spcPts val="200"/>
                        </a:spcBef>
                        <a:spcAft>
                          <a:spcPts val="200"/>
                        </a:spcAft>
                      </a:pPr>
                      <a:r>
                        <a:rPr lang="en-US" sz="1400">
                          <a:effectLst/>
                        </a:rPr>
                        <a:t>A Day</a:t>
                      </a:r>
                      <a:endParaRPr lang="en-US" sz="140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spcBef>
                          <a:spcPts val="200"/>
                        </a:spcBef>
                        <a:spcAft>
                          <a:spcPts val="200"/>
                        </a:spcAft>
                      </a:pPr>
                      <a:r>
                        <a:rPr lang="en-US" sz="1400">
                          <a:effectLst/>
                        </a:rPr>
                        <a:t>Split Day</a:t>
                      </a:r>
                      <a:endParaRPr lang="en-US" sz="140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spcBef>
                          <a:spcPts val="200"/>
                        </a:spcBef>
                        <a:spcAft>
                          <a:spcPts val="200"/>
                        </a:spcAft>
                      </a:pPr>
                      <a:r>
                        <a:rPr lang="en-US" sz="1400">
                          <a:effectLst/>
                        </a:rPr>
                        <a:t>Meet Day </a:t>
                      </a:r>
                    </a:p>
                    <a:p>
                      <a:pPr marL="0" marR="0">
                        <a:spcBef>
                          <a:spcPts val="200"/>
                        </a:spcBef>
                        <a:spcAft>
                          <a:spcPts val="200"/>
                        </a:spcAft>
                      </a:pPr>
                      <a:r>
                        <a:rPr lang="en-US" sz="1400">
                          <a:effectLst/>
                        </a:rPr>
                        <a:t>MCPS Stadium (Open) </a:t>
                      </a:r>
                      <a:endParaRPr lang="en-US" sz="140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spcBef>
                          <a:spcPts val="200"/>
                        </a:spcBef>
                        <a:spcAft>
                          <a:spcPts val="200"/>
                        </a:spcAft>
                      </a:pPr>
                      <a:r>
                        <a:rPr lang="en-US" sz="1400">
                          <a:effectLst/>
                        </a:rPr>
                        <a:t>B Day</a:t>
                      </a:r>
                      <a:endParaRPr lang="en-US" sz="140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spcBef>
                          <a:spcPts val="200"/>
                        </a:spcBef>
                        <a:spcAft>
                          <a:spcPts val="200"/>
                        </a:spcAft>
                      </a:pPr>
                      <a:r>
                        <a:rPr lang="en-US" sz="1400">
                          <a:effectLst/>
                        </a:rPr>
                        <a:t>Split Day</a:t>
                      </a:r>
                      <a:endParaRPr lang="en-US" sz="140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spcBef>
                          <a:spcPts val="200"/>
                        </a:spcBef>
                        <a:spcAft>
                          <a:spcPts val="200"/>
                        </a:spcAft>
                      </a:pPr>
                      <a:r>
                        <a:rPr lang="en-US" sz="1400">
                          <a:effectLst/>
                        </a:rPr>
                        <a:t>Meet Day </a:t>
                      </a:r>
                    </a:p>
                    <a:p>
                      <a:pPr marL="0" marR="0">
                        <a:spcBef>
                          <a:spcPts val="200"/>
                        </a:spcBef>
                        <a:spcAft>
                          <a:spcPts val="200"/>
                        </a:spcAft>
                      </a:pPr>
                      <a:r>
                        <a:rPr lang="en-US" sz="1400">
                          <a:effectLst/>
                        </a:rPr>
                        <a:t>MCPS Stadium (Invite) </a:t>
                      </a:r>
                      <a:endParaRPr lang="en-US" sz="140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731640818"/>
                  </a:ext>
                </a:extLst>
              </a:tr>
              <a:tr h="284440">
                <a:tc>
                  <a:txBody>
                    <a:bodyPr/>
                    <a:lstStyle/>
                    <a:p>
                      <a:pPr marL="0" marR="0" algn="r">
                        <a:spcBef>
                          <a:spcPts val="600"/>
                        </a:spcBef>
                        <a:spcAft>
                          <a:spcPts val="200"/>
                        </a:spcAft>
                      </a:pPr>
                      <a:r>
                        <a:rPr lang="en-US" sz="1400">
                          <a:effectLst/>
                        </a:rPr>
                        <a:t>17</a:t>
                      </a:r>
                      <a:endParaRPr lang="en-US" sz="140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lgn="r">
                        <a:spcBef>
                          <a:spcPts val="600"/>
                        </a:spcBef>
                        <a:spcAft>
                          <a:spcPts val="200"/>
                        </a:spcAft>
                      </a:pPr>
                      <a:r>
                        <a:rPr lang="en-US" sz="1400">
                          <a:effectLst/>
                        </a:rPr>
                        <a:t>18</a:t>
                      </a:r>
                      <a:endParaRPr lang="en-US" sz="140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lgn="r">
                        <a:spcBef>
                          <a:spcPts val="600"/>
                        </a:spcBef>
                        <a:spcAft>
                          <a:spcPts val="200"/>
                        </a:spcAft>
                      </a:pPr>
                      <a:r>
                        <a:rPr lang="en-US" sz="1400">
                          <a:effectLst/>
                        </a:rPr>
                        <a:t>19</a:t>
                      </a:r>
                      <a:endParaRPr lang="en-US" sz="140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lgn="r">
                        <a:spcBef>
                          <a:spcPts val="600"/>
                        </a:spcBef>
                        <a:spcAft>
                          <a:spcPts val="200"/>
                        </a:spcAft>
                      </a:pPr>
                      <a:r>
                        <a:rPr lang="en-US" sz="1400">
                          <a:effectLst/>
                        </a:rPr>
                        <a:t>20</a:t>
                      </a:r>
                      <a:endParaRPr lang="en-US" sz="140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lgn="r">
                        <a:spcBef>
                          <a:spcPts val="600"/>
                        </a:spcBef>
                        <a:spcAft>
                          <a:spcPts val="200"/>
                        </a:spcAft>
                      </a:pPr>
                      <a:r>
                        <a:rPr lang="en-US" sz="1400">
                          <a:effectLst/>
                        </a:rPr>
                        <a:t>21</a:t>
                      </a:r>
                      <a:endParaRPr lang="en-US" sz="140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lgn="r">
                        <a:spcBef>
                          <a:spcPts val="600"/>
                        </a:spcBef>
                        <a:spcAft>
                          <a:spcPts val="200"/>
                        </a:spcAft>
                      </a:pPr>
                      <a:r>
                        <a:rPr lang="en-US" sz="1400">
                          <a:effectLst/>
                        </a:rPr>
                        <a:t>22</a:t>
                      </a:r>
                      <a:endParaRPr lang="en-US" sz="140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286385577"/>
                  </a:ext>
                </a:extLst>
              </a:tr>
              <a:tr h="958670">
                <a:tc>
                  <a:txBody>
                    <a:bodyPr/>
                    <a:lstStyle/>
                    <a:p>
                      <a:pPr marL="0" marR="0">
                        <a:spcBef>
                          <a:spcPts val="200"/>
                        </a:spcBef>
                        <a:spcAft>
                          <a:spcPts val="200"/>
                        </a:spcAft>
                      </a:pPr>
                      <a:r>
                        <a:rPr lang="en-US" sz="1400">
                          <a:effectLst/>
                        </a:rPr>
                        <a:t>A Day</a:t>
                      </a:r>
                      <a:endParaRPr lang="en-US" sz="140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spcBef>
                          <a:spcPts val="200"/>
                        </a:spcBef>
                        <a:spcAft>
                          <a:spcPts val="200"/>
                        </a:spcAft>
                      </a:pPr>
                      <a:r>
                        <a:rPr lang="en-US" sz="1400">
                          <a:effectLst/>
                        </a:rPr>
                        <a:t>B Day</a:t>
                      </a:r>
                      <a:endParaRPr lang="en-US" sz="140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spcBef>
                          <a:spcPts val="200"/>
                        </a:spcBef>
                        <a:spcAft>
                          <a:spcPts val="200"/>
                        </a:spcAft>
                      </a:pPr>
                      <a:r>
                        <a:rPr lang="en-US" sz="1400">
                          <a:effectLst/>
                        </a:rPr>
                        <a:t>A Day</a:t>
                      </a:r>
                      <a:endParaRPr lang="en-US" sz="140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spcBef>
                          <a:spcPts val="200"/>
                        </a:spcBef>
                        <a:spcAft>
                          <a:spcPts val="200"/>
                        </a:spcAft>
                      </a:pPr>
                      <a:r>
                        <a:rPr lang="en-US" sz="1400">
                          <a:effectLst/>
                        </a:rPr>
                        <a:t>Split Day</a:t>
                      </a:r>
                      <a:endParaRPr lang="en-US" sz="140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spcBef>
                          <a:spcPts val="200"/>
                        </a:spcBef>
                        <a:spcAft>
                          <a:spcPts val="200"/>
                        </a:spcAft>
                      </a:pPr>
                      <a:r>
                        <a:rPr lang="en-US" sz="1400" dirty="0">
                          <a:effectLst/>
                        </a:rPr>
                        <a:t>Meet Day (Boys)</a:t>
                      </a:r>
                    </a:p>
                    <a:p>
                      <a:pPr marL="0" marR="0">
                        <a:spcBef>
                          <a:spcPts val="200"/>
                        </a:spcBef>
                        <a:spcAft>
                          <a:spcPts val="200"/>
                        </a:spcAft>
                      </a:pPr>
                      <a:r>
                        <a:rPr lang="en-US" sz="1400" dirty="0">
                          <a:effectLst/>
                        </a:rPr>
                        <a:t>@Butte (Invite)</a:t>
                      </a:r>
                      <a:endParaRPr lang="en-US" sz="1400" dirty="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spcBef>
                          <a:spcPts val="200"/>
                        </a:spcBef>
                        <a:spcAft>
                          <a:spcPts val="200"/>
                        </a:spcAft>
                      </a:pPr>
                      <a:r>
                        <a:rPr lang="en-US" sz="1400">
                          <a:effectLst/>
                        </a:rPr>
                        <a:t>Meet Day (Girls)</a:t>
                      </a:r>
                    </a:p>
                    <a:p>
                      <a:pPr marL="0" marR="0">
                        <a:spcBef>
                          <a:spcPts val="200"/>
                        </a:spcBef>
                        <a:spcAft>
                          <a:spcPts val="200"/>
                        </a:spcAft>
                      </a:pPr>
                      <a:r>
                        <a:rPr lang="en-US" sz="1400">
                          <a:effectLst/>
                        </a:rPr>
                        <a:t>@ Great Falls (Invite)</a:t>
                      </a:r>
                      <a:endParaRPr lang="en-US" sz="140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797487379"/>
                  </a:ext>
                </a:extLst>
              </a:tr>
              <a:tr h="284440">
                <a:tc>
                  <a:txBody>
                    <a:bodyPr/>
                    <a:lstStyle/>
                    <a:p>
                      <a:pPr marL="0" marR="0" algn="r">
                        <a:spcBef>
                          <a:spcPts val="600"/>
                        </a:spcBef>
                        <a:spcAft>
                          <a:spcPts val="200"/>
                        </a:spcAft>
                      </a:pPr>
                      <a:r>
                        <a:rPr lang="en-US" sz="1400">
                          <a:effectLst/>
                        </a:rPr>
                        <a:t>24</a:t>
                      </a:r>
                      <a:endParaRPr lang="en-US" sz="140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lgn="r">
                        <a:spcBef>
                          <a:spcPts val="600"/>
                        </a:spcBef>
                        <a:spcAft>
                          <a:spcPts val="200"/>
                        </a:spcAft>
                      </a:pPr>
                      <a:r>
                        <a:rPr lang="en-US" sz="1400">
                          <a:effectLst/>
                        </a:rPr>
                        <a:t>25</a:t>
                      </a:r>
                      <a:endParaRPr lang="en-US" sz="140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lgn="r">
                        <a:spcBef>
                          <a:spcPts val="600"/>
                        </a:spcBef>
                        <a:spcAft>
                          <a:spcPts val="200"/>
                        </a:spcAft>
                      </a:pPr>
                      <a:r>
                        <a:rPr lang="en-US" sz="1400">
                          <a:effectLst/>
                        </a:rPr>
                        <a:t>26</a:t>
                      </a:r>
                      <a:endParaRPr lang="en-US" sz="140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lgn="r">
                        <a:spcBef>
                          <a:spcPts val="600"/>
                        </a:spcBef>
                        <a:spcAft>
                          <a:spcPts val="200"/>
                        </a:spcAft>
                      </a:pPr>
                      <a:r>
                        <a:rPr lang="en-US" sz="1400">
                          <a:effectLst/>
                        </a:rPr>
                        <a:t>27</a:t>
                      </a:r>
                      <a:endParaRPr lang="en-US" sz="140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lgn="r">
                        <a:spcBef>
                          <a:spcPts val="600"/>
                        </a:spcBef>
                        <a:spcAft>
                          <a:spcPts val="200"/>
                        </a:spcAft>
                      </a:pPr>
                      <a:r>
                        <a:rPr lang="en-US" sz="1400" dirty="0">
                          <a:effectLst/>
                        </a:rPr>
                        <a:t>28</a:t>
                      </a:r>
                      <a:endParaRPr lang="en-US" sz="1400" dirty="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lgn="r">
                        <a:spcBef>
                          <a:spcPts val="600"/>
                        </a:spcBef>
                        <a:spcAft>
                          <a:spcPts val="200"/>
                        </a:spcAft>
                      </a:pPr>
                      <a:r>
                        <a:rPr lang="en-US" sz="1400">
                          <a:effectLst/>
                        </a:rPr>
                        <a:t>29</a:t>
                      </a:r>
                      <a:endParaRPr lang="en-US" sz="140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795514813"/>
                  </a:ext>
                </a:extLst>
              </a:tr>
              <a:tr h="1422204">
                <a:tc>
                  <a:txBody>
                    <a:bodyPr/>
                    <a:lstStyle/>
                    <a:p>
                      <a:pPr marL="0" marR="0">
                        <a:spcBef>
                          <a:spcPts val="200"/>
                        </a:spcBef>
                        <a:spcAft>
                          <a:spcPts val="200"/>
                        </a:spcAft>
                      </a:pPr>
                      <a:r>
                        <a:rPr lang="en-US" sz="1400">
                          <a:effectLst/>
                        </a:rPr>
                        <a:t>Split Day</a:t>
                      </a:r>
                      <a:endParaRPr lang="en-US" sz="140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spcBef>
                          <a:spcPts val="200"/>
                        </a:spcBef>
                        <a:spcAft>
                          <a:spcPts val="200"/>
                        </a:spcAft>
                      </a:pPr>
                      <a:r>
                        <a:rPr lang="en-US" sz="1400">
                          <a:effectLst/>
                        </a:rPr>
                        <a:t>Meet Day </a:t>
                      </a:r>
                    </a:p>
                    <a:p>
                      <a:pPr marL="0" marR="0">
                        <a:spcBef>
                          <a:spcPts val="200"/>
                        </a:spcBef>
                        <a:spcAft>
                          <a:spcPts val="200"/>
                        </a:spcAft>
                      </a:pPr>
                      <a:r>
                        <a:rPr lang="en-US" sz="1400">
                          <a:effectLst/>
                        </a:rPr>
                        <a:t>Top Ten </a:t>
                      </a:r>
                    </a:p>
                    <a:p>
                      <a:pPr marL="0" marR="0">
                        <a:spcBef>
                          <a:spcPts val="200"/>
                        </a:spcBef>
                        <a:spcAft>
                          <a:spcPts val="200"/>
                        </a:spcAft>
                      </a:pPr>
                      <a:r>
                        <a:rPr lang="en-US" sz="1400">
                          <a:effectLst/>
                        </a:rPr>
                        <a:t>MCPS Stadium</a:t>
                      </a:r>
                      <a:endParaRPr lang="en-US" sz="140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spcBef>
                          <a:spcPts val="200"/>
                        </a:spcBef>
                        <a:spcAft>
                          <a:spcPts val="200"/>
                        </a:spcAft>
                      </a:pPr>
                      <a:r>
                        <a:rPr lang="en-US" sz="1400">
                          <a:effectLst/>
                        </a:rPr>
                        <a:t>Split Day</a:t>
                      </a:r>
                      <a:endParaRPr lang="en-US" sz="140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spcBef>
                          <a:spcPts val="200"/>
                        </a:spcBef>
                        <a:spcAft>
                          <a:spcPts val="200"/>
                        </a:spcAft>
                      </a:pPr>
                      <a:r>
                        <a:rPr lang="en-US" sz="1400">
                          <a:effectLst/>
                        </a:rPr>
                        <a:t>Meet Day </a:t>
                      </a:r>
                    </a:p>
                    <a:p>
                      <a:pPr marL="0" marR="0">
                        <a:spcBef>
                          <a:spcPts val="200"/>
                        </a:spcBef>
                        <a:spcAft>
                          <a:spcPts val="200"/>
                        </a:spcAft>
                      </a:pPr>
                      <a:r>
                        <a:rPr lang="en-US" sz="1400">
                          <a:effectLst/>
                        </a:rPr>
                        <a:t>@Glacier (Open)</a:t>
                      </a:r>
                      <a:endParaRPr lang="en-US" sz="140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spcBef>
                          <a:spcPts val="200"/>
                        </a:spcBef>
                        <a:spcAft>
                          <a:spcPts val="200"/>
                        </a:spcAft>
                      </a:pPr>
                      <a:r>
                        <a:rPr lang="en-US" sz="1400" dirty="0">
                          <a:effectLst/>
                        </a:rPr>
                        <a:t>Recovery Day</a:t>
                      </a:r>
                      <a:endParaRPr lang="en-US" sz="1400" dirty="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spcBef>
                          <a:spcPts val="200"/>
                        </a:spcBef>
                        <a:spcAft>
                          <a:spcPts val="200"/>
                        </a:spcAft>
                      </a:pPr>
                      <a:r>
                        <a:rPr lang="en-US" sz="1400" dirty="0">
                          <a:effectLst/>
                        </a:rPr>
                        <a:t>Meet Day </a:t>
                      </a:r>
                    </a:p>
                    <a:p>
                      <a:pPr marL="0" marR="0">
                        <a:spcBef>
                          <a:spcPts val="200"/>
                        </a:spcBef>
                        <a:spcAft>
                          <a:spcPts val="200"/>
                        </a:spcAft>
                      </a:pPr>
                      <a:r>
                        <a:rPr lang="en-US" sz="1400" dirty="0">
                          <a:effectLst/>
                        </a:rPr>
                        <a:t>@Helena (Invite</a:t>
                      </a:r>
                    </a:p>
                    <a:p>
                      <a:pPr marL="0" marR="0">
                        <a:spcBef>
                          <a:spcPts val="200"/>
                        </a:spcBef>
                        <a:spcAft>
                          <a:spcPts val="200"/>
                        </a:spcAft>
                      </a:pPr>
                      <a:r>
                        <a:rPr lang="en-US" sz="1400" dirty="0">
                          <a:effectLst/>
                        </a:rPr>
                        <a:t>MCPS Stadium (Freshman)</a:t>
                      </a:r>
                      <a:endParaRPr lang="en-US" sz="1400" dirty="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786504407"/>
                  </a:ext>
                </a:extLst>
              </a:tr>
            </a:tbl>
          </a:graphicData>
        </a:graphic>
      </p:graphicFrame>
    </p:spTree>
    <p:extLst>
      <p:ext uri="{BB962C8B-B14F-4D97-AF65-F5344CB8AC3E}">
        <p14:creationId xmlns:p14="http://schemas.microsoft.com/office/powerpoint/2010/main" val="4026717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F94486D-3BD1-4901-84CE-2424F7838BAD}"/>
              </a:ext>
            </a:extLst>
          </p:cNvPr>
          <p:cNvSpPr txBox="1"/>
          <p:nvPr/>
        </p:nvSpPr>
        <p:spPr>
          <a:xfrm>
            <a:off x="883920" y="309900"/>
            <a:ext cx="2509520" cy="523220"/>
          </a:xfrm>
          <a:prstGeom prst="rect">
            <a:avLst/>
          </a:prstGeom>
          <a:noFill/>
        </p:spPr>
        <p:txBody>
          <a:bodyPr wrap="square" rtlCol="0">
            <a:spAutoFit/>
          </a:bodyPr>
          <a:lstStyle/>
          <a:p>
            <a:r>
              <a:rPr lang="en-US" sz="2800" dirty="0"/>
              <a:t>May</a:t>
            </a:r>
          </a:p>
        </p:txBody>
      </p:sp>
      <p:graphicFrame>
        <p:nvGraphicFramePr>
          <p:cNvPr id="2" name="Table 1">
            <a:extLst>
              <a:ext uri="{FF2B5EF4-FFF2-40B4-BE49-F238E27FC236}">
                <a16:creationId xmlns:a16="http://schemas.microsoft.com/office/drawing/2014/main" id="{73B5AE94-E4D6-4002-ABAE-B1FA6E90B0B2}"/>
              </a:ext>
            </a:extLst>
          </p:cNvPr>
          <p:cNvGraphicFramePr>
            <a:graphicFrameLocks noGrp="1"/>
          </p:cNvGraphicFramePr>
          <p:nvPr>
            <p:extLst>
              <p:ext uri="{D42A27DB-BD31-4B8C-83A1-F6EECF244321}">
                <p14:modId xmlns:p14="http://schemas.microsoft.com/office/powerpoint/2010/main" val="4022796895"/>
              </p:ext>
            </p:extLst>
          </p:nvPr>
        </p:nvGraphicFramePr>
        <p:xfrm>
          <a:off x="548640" y="934720"/>
          <a:ext cx="7985760" cy="5445761"/>
        </p:xfrm>
        <a:graphic>
          <a:graphicData uri="http://schemas.openxmlformats.org/drawingml/2006/table">
            <a:tbl>
              <a:tblPr firstRow="1" bandRow="1">
                <a:tableStyleId>{AAEA3096-B539-499D-B02C-DEE0208960B4}</a:tableStyleId>
              </a:tblPr>
              <a:tblGrid>
                <a:gridCol w="1330960">
                  <a:extLst>
                    <a:ext uri="{9D8B030D-6E8A-4147-A177-3AD203B41FA5}">
                      <a16:colId xmlns:a16="http://schemas.microsoft.com/office/drawing/2014/main" val="1110852334"/>
                    </a:ext>
                  </a:extLst>
                </a:gridCol>
                <a:gridCol w="1330960">
                  <a:extLst>
                    <a:ext uri="{9D8B030D-6E8A-4147-A177-3AD203B41FA5}">
                      <a16:colId xmlns:a16="http://schemas.microsoft.com/office/drawing/2014/main" val="141837956"/>
                    </a:ext>
                  </a:extLst>
                </a:gridCol>
                <a:gridCol w="1330960">
                  <a:extLst>
                    <a:ext uri="{9D8B030D-6E8A-4147-A177-3AD203B41FA5}">
                      <a16:colId xmlns:a16="http://schemas.microsoft.com/office/drawing/2014/main" val="3127069888"/>
                    </a:ext>
                  </a:extLst>
                </a:gridCol>
                <a:gridCol w="1330960">
                  <a:extLst>
                    <a:ext uri="{9D8B030D-6E8A-4147-A177-3AD203B41FA5}">
                      <a16:colId xmlns:a16="http://schemas.microsoft.com/office/drawing/2014/main" val="1750662088"/>
                    </a:ext>
                  </a:extLst>
                </a:gridCol>
                <a:gridCol w="1330960">
                  <a:extLst>
                    <a:ext uri="{9D8B030D-6E8A-4147-A177-3AD203B41FA5}">
                      <a16:colId xmlns:a16="http://schemas.microsoft.com/office/drawing/2014/main" val="1948256369"/>
                    </a:ext>
                  </a:extLst>
                </a:gridCol>
                <a:gridCol w="1330960">
                  <a:extLst>
                    <a:ext uri="{9D8B030D-6E8A-4147-A177-3AD203B41FA5}">
                      <a16:colId xmlns:a16="http://schemas.microsoft.com/office/drawing/2014/main" val="3326315416"/>
                    </a:ext>
                  </a:extLst>
                </a:gridCol>
              </a:tblGrid>
              <a:tr h="297041">
                <a:tc>
                  <a:txBody>
                    <a:bodyPr/>
                    <a:lstStyle/>
                    <a:p>
                      <a:pPr marL="0" marR="0" algn="r">
                        <a:spcBef>
                          <a:spcPts val="600"/>
                        </a:spcBef>
                        <a:spcAft>
                          <a:spcPts val="200"/>
                        </a:spcAft>
                      </a:pPr>
                      <a:r>
                        <a:rPr lang="en-US" sz="1600">
                          <a:effectLst/>
                        </a:rPr>
                        <a:t>1</a:t>
                      </a:r>
                      <a:endParaRPr lang="en-US" sz="160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lgn="r">
                        <a:spcBef>
                          <a:spcPts val="600"/>
                        </a:spcBef>
                        <a:spcAft>
                          <a:spcPts val="200"/>
                        </a:spcAft>
                      </a:pPr>
                      <a:r>
                        <a:rPr lang="en-US" sz="1600">
                          <a:effectLst/>
                        </a:rPr>
                        <a:t>2</a:t>
                      </a:r>
                      <a:endParaRPr lang="en-US" sz="160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lgn="r">
                        <a:spcBef>
                          <a:spcPts val="600"/>
                        </a:spcBef>
                        <a:spcAft>
                          <a:spcPts val="200"/>
                        </a:spcAft>
                      </a:pPr>
                      <a:r>
                        <a:rPr lang="en-US" sz="1600">
                          <a:effectLst/>
                        </a:rPr>
                        <a:t>3</a:t>
                      </a:r>
                      <a:endParaRPr lang="en-US" sz="160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lgn="r">
                        <a:spcBef>
                          <a:spcPts val="600"/>
                        </a:spcBef>
                        <a:spcAft>
                          <a:spcPts val="200"/>
                        </a:spcAft>
                      </a:pPr>
                      <a:r>
                        <a:rPr lang="en-US" sz="1600">
                          <a:effectLst/>
                        </a:rPr>
                        <a:t>4</a:t>
                      </a:r>
                      <a:endParaRPr lang="en-US" sz="160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lgn="r">
                        <a:spcBef>
                          <a:spcPts val="600"/>
                        </a:spcBef>
                        <a:spcAft>
                          <a:spcPts val="200"/>
                        </a:spcAft>
                      </a:pPr>
                      <a:r>
                        <a:rPr lang="en-US" sz="1600">
                          <a:effectLst/>
                        </a:rPr>
                        <a:t>5</a:t>
                      </a:r>
                      <a:endParaRPr lang="en-US" sz="160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lgn="r">
                        <a:spcBef>
                          <a:spcPts val="600"/>
                        </a:spcBef>
                        <a:spcAft>
                          <a:spcPts val="200"/>
                        </a:spcAft>
                      </a:pPr>
                      <a:r>
                        <a:rPr lang="en-US" sz="1600" dirty="0">
                          <a:effectLst/>
                        </a:rPr>
                        <a:t>6</a:t>
                      </a:r>
                      <a:endParaRPr lang="en-US" sz="1600" dirty="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221409071"/>
                  </a:ext>
                </a:extLst>
              </a:tr>
              <a:tr h="1287180">
                <a:tc>
                  <a:txBody>
                    <a:bodyPr/>
                    <a:lstStyle/>
                    <a:p>
                      <a:pPr marL="0" marR="0">
                        <a:spcBef>
                          <a:spcPts val="200"/>
                        </a:spcBef>
                        <a:spcAft>
                          <a:spcPts val="200"/>
                        </a:spcAft>
                      </a:pPr>
                      <a:r>
                        <a:rPr lang="en-US" sz="1400">
                          <a:effectLst/>
                        </a:rPr>
                        <a:t>Split Day</a:t>
                      </a:r>
                      <a:endParaRPr lang="en-US" sz="140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spcBef>
                          <a:spcPts val="200"/>
                        </a:spcBef>
                        <a:spcAft>
                          <a:spcPts val="200"/>
                        </a:spcAft>
                      </a:pPr>
                      <a:r>
                        <a:rPr lang="en-US" sz="1400">
                          <a:effectLst/>
                        </a:rPr>
                        <a:t>Meet Day </a:t>
                      </a:r>
                    </a:p>
                    <a:p>
                      <a:pPr marL="0" marR="0">
                        <a:spcBef>
                          <a:spcPts val="200"/>
                        </a:spcBef>
                        <a:spcAft>
                          <a:spcPts val="200"/>
                        </a:spcAft>
                      </a:pPr>
                      <a:r>
                        <a:rPr lang="en-US" sz="1400">
                          <a:effectLst/>
                        </a:rPr>
                        <a:t>MCPS Stadium</a:t>
                      </a:r>
                      <a:endParaRPr lang="en-US" sz="140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spcBef>
                          <a:spcPts val="200"/>
                        </a:spcBef>
                        <a:spcAft>
                          <a:spcPts val="200"/>
                        </a:spcAft>
                      </a:pPr>
                      <a:r>
                        <a:rPr lang="en-US" sz="1400">
                          <a:effectLst/>
                        </a:rPr>
                        <a:t>A Day</a:t>
                      </a:r>
                      <a:endParaRPr lang="en-US" sz="140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spcBef>
                          <a:spcPts val="200"/>
                        </a:spcBef>
                        <a:spcAft>
                          <a:spcPts val="200"/>
                        </a:spcAft>
                      </a:pPr>
                      <a:r>
                        <a:rPr lang="en-US" sz="1400">
                          <a:effectLst/>
                        </a:rPr>
                        <a:t>B Day</a:t>
                      </a:r>
                      <a:endParaRPr lang="en-US" sz="140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spcBef>
                          <a:spcPts val="200"/>
                        </a:spcBef>
                        <a:spcAft>
                          <a:spcPts val="200"/>
                        </a:spcAft>
                      </a:pPr>
                      <a:r>
                        <a:rPr lang="en-US" sz="1400">
                          <a:effectLst/>
                        </a:rPr>
                        <a:t>Recovery Day</a:t>
                      </a:r>
                    </a:p>
                    <a:p>
                      <a:pPr marL="0" marR="0">
                        <a:spcBef>
                          <a:spcPts val="200"/>
                        </a:spcBef>
                        <a:spcAft>
                          <a:spcPts val="200"/>
                        </a:spcAft>
                      </a:pPr>
                      <a:r>
                        <a:rPr lang="en-US" sz="1400">
                          <a:effectLst/>
                        </a:rPr>
                        <a:t>Coaches’ Competition</a:t>
                      </a:r>
                      <a:endParaRPr lang="en-US" sz="140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spcBef>
                          <a:spcPts val="200"/>
                        </a:spcBef>
                        <a:spcAft>
                          <a:spcPts val="200"/>
                        </a:spcAft>
                      </a:pPr>
                      <a:r>
                        <a:rPr lang="en-US" sz="1400" dirty="0">
                          <a:effectLst/>
                        </a:rPr>
                        <a:t> </a:t>
                      </a:r>
                      <a:endParaRPr lang="en-US" sz="1400" dirty="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val="2588860366"/>
                  </a:ext>
                </a:extLst>
              </a:tr>
              <a:tr h="297041">
                <a:tc>
                  <a:txBody>
                    <a:bodyPr/>
                    <a:lstStyle/>
                    <a:p>
                      <a:pPr marL="0" marR="0" algn="r">
                        <a:spcBef>
                          <a:spcPts val="600"/>
                        </a:spcBef>
                        <a:spcAft>
                          <a:spcPts val="200"/>
                        </a:spcAft>
                      </a:pPr>
                      <a:r>
                        <a:rPr lang="en-US" sz="1400">
                          <a:effectLst/>
                        </a:rPr>
                        <a:t>8</a:t>
                      </a:r>
                      <a:endParaRPr lang="en-US" sz="140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lgn="r">
                        <a:spcBef>
                          <a:spcPts val="600"/>
                        </a:spcBef>
                        <a:spcAft>
                          <a:spcPts val="200"/>
                        </a:spcAft>
                      </a:pPr>
                      <a:r>
                        <a:rPr lang="en-US" sz="1400">
                          <a:effectLst/>
                        </a:rPr>
                        <a:t>9</a:t>
                      </a:r>
                      <a:endParaRPr lang="en-US" sz="140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lgn="r">
                        <a:spcBef>
                          <a:spcPts val="600"/>
                        </a:spcBef>
                        <a:spcAft>
                          <a:spcPts val="200"/>
                        </a:spcAft>
                      </a:pPr>
                      <a:r>
                        <a:rPr lang="en-US" sz="1400">
                          <a:effectLst/>
                        </a:rPr>
                        <a:t>10</a:t>
                      </a:r>
                      <a:endParaRPr lang="en-US" sz="140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lgn="r">
                        <a:spcBef>
                          <a:spcPts val="600"/>
                        </a:spcBef>
                        <a:spcAft>
                          <a:spcPts val="200"/>
                        </a:spcAft>
                      </a:pPr>
                      <a:r>
                        <a:rPr lang="en-US" sz="1400">
                          <a:effectLst/>
                        </a:rPr>
                        <a:t>11</a:t>
                      </a:r>
                      <a:endParaRPr lang="en-US" sz="140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lgn="r">
                        <a:spcBef>
                          <a:spcPts val="600"/>
                        </a:spcBef>
                        <a:spcAft>
                          <a:spcPts val="200"/>
                        </a:spcAft>
                      </a:pPr>
                      <a:r>
                        <a:rPr lang="en-US" sz="1400">
                          <a:effectLst/>
                        </a:rPr>
                        <a:t>12</a:t>
                      </a:r>
                      <a:endParaRPr lang="en-US" sz="140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lgn="r">
                        <a:spcBef>
                          <a:spcPts val="600"/>
                        </a:spcBef>
                        <a:spcAft>
                          <a:spcPts val="200"/>
                        </a:spcAft>
                      </a:pPr>
                      <a:r>
                        <a:rPr lang="en-US" sz="1400" dirty="0">
                          <a:effectLst/>
                        </a:rPr>
                        <a:t>13</a:t>
                      </a:r>
                      <a:endParaRPr lang="en-US" sz="1400" dirty="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val="2040923658"/>
                  </a:ext>
                </a:extLst>
              </a:tr>
              <a:tr h="990139">
                <a:tc>
                  <a:txBody>
                    <a:bodyPr/>
                    <a:lstStyle/>
                    <a:p>
                      <a:pPr marL="0" marR="0">
                        <a:spcBef>
                          <a:spcPts val="200"/>
                        </a:spcBef>
                        <a:spcAft>
                          <a:spcPts val="200"/>
                        </a:spcAft>
                      </a:pPr>
                      <a:r>
                        <a:rPr lang="en-US" sz="1400">
                          <a:effectLst/>
                        </a:rPr>
                        <a:t>A Day</a:t>
                      </a:r>
                      <a:endParaRPr lang="en-US" sz="140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spcBef>
                          <a:spcPts val="200"/>
                        </a:spcBef>
                        <a:spcAft>
                          <a:spcPts val="200"/>
                        </a:spcAft>
                      </a:pPr>
                      <a:r>
                        <a:rPr lang="en-US" sz="1400">
                          <a:effectLst/>
                        </a:rPr>
                        <a:t>B Day</a:t>
                      </a:r>
                      <a:endParaRPr lang="en-US" sz="140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spcBef>
                          <a:spcPts val="200"/>
                        </a:spcBef>
                        <a:spcAft>
                          <a:spcPts val="200"/>
                        </a:spcAft>
                      </a:pPr>
                      <a:r>
                        <a:rPr lang="en-US" sz="1400">
                          <a:effectLst/>
                        </a:rPr>
                        <a:t>Split Day</a:t>
                      </a:r>
                      <a:endParaRPr lang="en-US" sz="140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spcBef>
                          <a:spcPts val="200"/>
                        </a:spcBef>
                        <a:spcAft>
                          <a:spcPts val="200"/>
                        </a:spcAft>
                      </a:pPr>
                      <a:r>
                        <a:rPr lang="en-US" sz="1400">
                          <a:effectLst/>
                        </a:rPr>
                        <a:t>Meet Day</a:t>
                      </a:r>
                    </a:p>
                    <a:p>
                      <a:pPr marL="0" marR="0">
                        <a:spcBef>
                          <a:spcPts val="200"/>
                        </a:spcBef>
                        <a:spcAft>
                          <a:spcPts val="200"/>
                        </a:spcAft>
                      </a:pPr>
                      <a:r>
                        <a:rPr lang="en-US" sz="1400">
                          <a:effectLst/>
                        </a:rPr>
                        <a:t>MCPS Stadium</a:t>
                      </a:r>
                      <a:endParaRPr lang="en-US" sz="140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spcBef>
                          <a:spcPts val="200"/>
                        </a:spcBef>
                        <a:spcAft>
                          <a:spcPts val="200"/>
                        </a:spcAft>
                      </a:pPr>
                      <a:r>
                        <a:rPr lang="en-US" sz="1400">
                          <a:effectLst/>
                        </a:rPr>
                        <a:t>Team Activity</a:t>
                      </a:r>
                      <a:endParaRPr lang="en-US" sz="140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spcBef>
                          <a:spcPts val="200"/>
                        </a:spcBef>
                        <a:spcAft>
                          <a:spcPts val="200"/>
                        </a:spcAft>
                      </a:pPr>
                      <a:r>
                        <a:rPr lang="en-US" sz="1400" dirty="0">
                          <a:effectLst/>
                        </a:rPr>
                        <a:t> </a:t>
                      </a:r>
                      <a:endParaRPr lang="en-US" sz="1400" dirty="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val="1459276896"/>
                  </a:ext>
                </a:extLst>
              </a:tr>
              <a:tr h="297041">
                <a:tc>
                  <a:txBody>
                    <a:bodyPr/>
                    <a:lstStyle/>
                    <a:p>
                      <a:pPr marL="0" marR="0" algn="r">
                        <a:spcBef>
                          <a:spcPts val="600"/>
                        </a:spcBef>
                        <a:spcAft>
                          <a:spcPts val="200"/>
                        </a:spcAft>
                      </a:pPr>
                      <a:r>
                        <a:rPr lang="en-US" sz="1400">
                          <a:effectLst/>
                        </a:rPr>
                        <a:t>15</a:t>
                      </a:r>
                      <a:endParaRPr lang="en-US" sz="140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lgn="r">
                        <a:spcBef>
                          <a:spcPts val="600"/>
                        </a:spcBef>
                        <a:spcAft>
                          <a:spcPts val="200"/>
                        </a:spcAft>
                      </a:pPr>
                      <a:r>
                        <a:rPr lang="en-US" sz="1400">
                          <a:effectLst/>
                        </a:rPr>
                        <a:t>16</a:t>
                      </a:r>
                      <a:endParaRPr lang="en-US" sz="140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lgn="r">
                        <a:spcBef>
                          <a:spcPts val="600"/>
                        </a:spcBef>
                        <a:spcAft>
                          <a:spcPts val="200"/>
                        </a:spcAft>
                      </a:pPr>
                      <a:r>
                        <a:rPr lang="en-US" sz="1400">
                          <a:effectLst/>
                        </a:rPr>
                        <a:t>17</a:t>
                      </a:r>
                      <a:endParaRPr lang="en-US" sz="140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lgn="r">
                        <a:spcBef>
                          <a:spcPts val="600"/>
                        </a:spcBef>
                        <a:spcAft>
                          <a:spcPts val="200"/>
                        </a:spcAft>
                      </a:pPr>
                      <a:r>
                        <a:rPr lang="en-US" sz="1400">
                          <a:effectLst/>
                        </a:rPr>
                        <a:t>18</a:t>
                      </a:r>
                      <a:endParaRPr lang="en-US" sz="140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lgn="r">
                        <a:spcBef>
                          <a:spcPts val="600"/>
                        </a:spcBef>
                        <a:spcAft>
                          <a:spcPts val="200"/>
                        </a:spcAft>
                      </a:pPr>
                      <a:r>
                        <a:rPr lang="en-US" sz="1400">
                          <a:effectLst/>
                        </a:rPr>
                        <a:t>19</a:t>
                      </a:r>
                      <a:endParaRPr lang="en-US" sz="140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lgn="r">
                        <a:spcBef>
                          <a:spcPts val="600"/>
                        </a:spcBef>
                        <a:spcAft>
                          <a:spcPts val="200"/>
                        </a:spcAft>
                      </a:pPr>
                      <a:r>
                        <a:rPr lang="en-US" sz="1400">
                          <a:effectLst/>
                        </a:rPr>
                        <a:t>20</a:t>
                      </a:r>
                      <a:endParaRPr lang="en-US" sz="140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562619434"/>
                  </a:ext>
                </a:extLst>
              </a:tr>
              <a:tr h="990139">
                <a:tc>
                  <a:txBody>
                    <a:bodyPr/>
                    <a:lstStyle/>
                    <a:p>
                      <a:pPr marL="0" marR="0">
                        <a:spcBef>
                          <a:spcPts val="200"/>
                        </a:spcBef>
                        <a:spcAft>
                          <a:spcPts val="200"/>
                        </a:spcAft>
                      </a:pPr>
                      <a:r>
                        <a:rPr lang="en-US" sz="1400">
                          <a:effectLst/>
                        </a:rPr>
                        <a:t>A Day</a:t>
                      </a:r>
                      <a:endParaRPr lang="en-US" sz="140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spcBef>
                          <a:spcPts val="200"/>
                        </a:spcBef>
                        <a:spcAft>
                          <a:spcPts val="200"/>
                        </a:spcAft>
                      </a:pPr>
                      <a:r>
                        <a:rPr lang="en-US" sz="1400">
                          <a:effectLst/>
                        </a:rPr>
                        <a:t>B Day</a:t>
                      </a:r>
                      <a:endParaRPr lang="en-US" sz="140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spcBef>
                          <a:spcPts val="200"/>
                        </a:spcBef>
                        <a:spcAft>
                          <a:spcPts val="200"/>
                        </a:spcAft>
                      </a:pPr>
                      <a:r>
                        <a:rPr lang="en-US" sz="1400">
                          <a:effectLst/>
                        </a:rPr>
                        <a:t>A Day</a:t>
                      </a:r>
                      <a:endParaRPr lang="en-US" sz="140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spcBef>
                          <a:spcPts val="200"/>
                        </a:spcBef>
                        <a:spcAft>
                          <a:spcPts val="200"/>
                        </a:spcAft>
                      </a:pPr>
                      <a:r>
                        <a:rPr lang="en-US" sz="1400">
                          <a:effectLst/>
                        </a:rPr>
                        <a:t>Split Day</a:t>
                      </a:r>
                      <a:endParaRPr lang="en-US" sz="140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spcBef>
                          <a:spcPts val="200"/>
                        </a:spcBef>
                        <a:spcAft>
                          <a:spcPts val="200"/>
                        </a:spcAft>
                      </a:pPr>
                      <a:r>
                        <a:rPr lang="en-US" sz="1400">
                          <a:effectLst/>
                        </a:rPr>
                        <a:t>Divisionals Day 1</a:t>
                      </a:r>
                    </a:p>
                    <a:p>
                      <a:pPr marL="0" marR="0">
                        <a:spcBef>
                          <a:spcPts val="200"/>
                        </a:spcBef>
                        <a:spcAft>
                          <a:spcPts val="200"/>
                        </a:spcAft>
                      </a:pPr>
                      <a:r>
                        <a:rPr lang="en-US" sz="1400">
                          <a:effectLst/>
                        </a:rPr>
                        <a:t>@ Helena</a:t>
                      </a:r>
                      <a:endParaRPr lang="en-US" sz="140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spcBef>
                          <a:spcPts val="200"/>
                        </a:spcBef>
                        <a:spcAft>
                          <a:spcPts val="200"/>
                        </a:spcAft>
                      </a:pPr>
                      <a:r>
                        <a:rPr lang="en-US" sz="1400">
                          <a:effectLst/>
                        </a:rPr>
                        <a:t>Divisionals Day 2</a:t>
                      </a:r>
                    </a:p>
                    <a:p>
                      <a:pPr marL="0" marR="0">
                        <a:spcBef>
                          <a:spcPts val="200"/>
                        </a:spcBef>
                        <a:spcAft>
                          <a:spcPts val="200"/>
                        </a:spcAft>
                      </a:pPr>
                      <a:r>
                        <a:rPr lang="en-US" sz="1400">
                          <a:effectLst/>
                        </a:rPr>
                        <a:t>@ Helena</a:t>
                      </a:r>
                      <a:endParaRPr lang="en-US" sz="140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627996193"/>
                  </a:ext>
                </a:extLst>
              </a:tr>
              <a:tr h="297041">
                <a:tc>
                  <a:txBody>
                    <a:bodyPr/>
                    <a:lstStyle/>
                    <a:p>
                      <a:pPr marL="0" marR="0" algn="r">
                        <a:spcBef>
                          <a:spcPts val="600"/>
                        </a:spcBef>
                        <a:spcAft>
                          <a:spcPts val="200"/>
                        </a:spcAft>
                      </a:pPr>
                      <a:r>
                        <a:rPr lang="en-US" sz="1400">
                          <a:effectLst/>
                        </a:rPr>
                        <a:t>22</a:t>
                      </a:r>
                      <a:endParaRPr lang="en-US" sz="140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lgn="r">
                        <a:spcBef>
                          <a:spcPts val="600"/>
                        </a:spcBef>
                        <a:spcAft>
                          <a:spcPts val="200"/>
                        </a:spcAft>
                      </a:pPr>
                      <a:r>
                        <a:rPr lang="en-US" sz="1400">
                          <a:effectLst/>
                        </a:rPr>
                        <a:t>23</a:t>
                      </a:r>
                      <a:endParaRPr lang="en-US" sz="140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lgn="r">
                        <a:spcBef>
                          <a:spcPts val="600"/>
                        </a:spcBef>
                        <a:spcAft>
                          <a:spcPts val="200"/>
                        </a:spcAft>
                      </a:pPr>
                      <a:r>
                        <a:rPr lang="en-US" sz="1400">
                          <a:effectLst/>
                        </a:rPr>
                        <a:t>24</a:t>
                      </a:r>
                      <a:endParaRPr lang="en-US" sz="140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lgn="r">
                        <a:spcBef>
                          <a:spcPts val="600"/>
                        </a:spcBef>
                        <a:spcAft>
                          <a:spcPts val="200"/>
                        </a:spcAft>
                      </a:pPr>
                      <a:r>
                        <a:rPr lang="en-US" sz="1400">
                          <a:effectLst/>
                        </a:rPr>
                        <a:t>25</a:t>
                      </a:r>
                      <a:endParaRPr lang="en-US" sz="140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lgn="r">
                        <a:spcBef>
                          <a:spcPts val="600"/>
                        </a:spcBef>
                        <a:spcAft>
                          <a:spcPts val="200"/>
                        </a:spcAft>
                      </a:pPr>
                      <a:r>
                        <a:rPr lang="en-US" sz="1400">
                          <a:effectLst/>
                        </a:rPr>
                        <a:t>26</a:t>
                      </a:r>
                      <a:endParaRPr lang="en-US" sz="140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lgn="r">
                        <a:spcBef>
                          <a:spcPts val="600"/>
                        </a:spcBef>
                        <a:spcAft>
                          <a:spcPts val="200"/>
                        </a:spcAft>
                      </a:pPr>
                      <a:r>
                        <a:rPr lang="en-US" sz="1400">
                          <a:effectLst/>
                        </a:rPr>
                        <a:t>27</a:t>
                      </a:r>
                      <a:endParaRPr lang="en-US" sz="140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925884108"/>
                  </a:ext>
                </a:extLst>
              </a:tr>
              <a:tr h="990139">
                <a:tc>
                  <a:txBody>
                    <a:bodyPr/>
                    <a:lstStyle/>
                    <a:p>
                      <a:pPr marL="0" marR="0">
                        <a:spcBef>
                          <a:spcPts val="200"/>
                        </a:spcBef>
                        <a:spcAft>
                          <a:spcPts val="200"/>
                        </a:spcAft>
                      </a:pPr>
                      <a:r>
                        <a:rPr lang="en-US" sz="1400">
                          <a:effectLst/>
                        </a:rPr>
                        <a:t>A Day</a:t>
                      </a:r>
                      <a:endParaRPr lang="en-US" sz="140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spcBef>
                          <a:spcPts val="200"/>
                        </a:spcBef>
                        <a:spcAft>
                          <a:spcPts val="200"/>
                        </a:spcAft>
                      </a:pPr>
                      <a:r>
                        <a:rPr lang="en-US" sz="1400">
                          <a:effectLst/>
                        </a:rPr>
                        <a:t>B Day</a:t>
                      </a:r>
                      <a:endParaRPr lang="en-US" sz="140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spcBef>
                          <a:spcPts val="200"/>
                        </a:spcBef>
                        <a:spcAft>
                          <a:spcPts val="200"/>
                        </a:spcAft>
                      </a:pPr>
                      <a:r>
                        <a:rPr lang="en-US" sz="1400">
                          <a:effectLst/>
                        </a:rPr>
                        <a:t>A Day</a:t>
                      </a:r>
                    </a:p>
                    <a:p>
                      <a:pPr marL="0" marR="0">
                        <a:spcBef>
                          <a:spcPts val="200"/>
                        </a:spcBef>
                        <a:spcAft>
                          <a:spcPts val="200"/>
                        </a:spcAft>
                      </a:pPr>
                      <a:r>
                        <a:rPr lang="en-US" sz="1400">
                          <a:effectLst/>
                        </a:rPr>
                        <a:t>Gratitude</a:t>
                      </a:r>
                      <a:endParaRPr lang="en-US" sz="140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spcBef>
                          <a:spcPts val="200"/>
                        </a:spcBef>
                        <a:spcAft>
                          <a:spcPts val="200"/>
                        </a:spcAft>
                      </a:pPr>
                      <a:r>
                        <a:rPr lang="en-US" sz="1400">
                          <a:effectLst/>
                        </a:rPr>
                        <a:t>Travel Day</a:t>
                      </a:r>
                    </a:p>
                    <a:p>
                      <a:pPr marL="0" marR="0">
                        <a:spcBef>
                          <a:spcPts val="200"/>
                        </a:spcBef>
                        <a:spcAft>
                          <a:spcPts val="200"/>
                        </a:spcAft>
                      </a:pPr>
                      <a:r>
                        <a:rPr lang="en-US" sz="1400">
                          <a:effectLst/>
                        </a:rPr>
                        <a:t>Practice @ Butte</a:t>
                      </a:r>
                      <a:endParaRPr lang="en-US" sz="140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spcBef>
                          <a:spcPts val="200"/>
                        </a:spcBef>
                        <a:spcAft>
                          <a:spcPts val="200"/>
                        </a:spcAft>
                      </a:pPr>
                      <a:r>
                        <a:rPr lang="en-US" sz="1400">
                          <a:effectLst/>
                        </a:rPr>
                        <a:t>State Day 1</a:t>
                      </a:r>
                    </a:p>
                    <a:p>
                      <a:pPr marL="0" marR="0">
                        <a:spcBef>
                          <a:spcPts val="200"/>
                        </a:spcBef>
                        <a:spcAft>
                          <a:spcPts val="200"/>
                        </a:spcAft>
                      </a:pPr>
                      <a:r>
                        <a:rPr lang="en-US" sz="1400">
                          <a:effectLst/>
                        </a:rPr>
                        <a:t>@ Butte</a:t>
                      </a:r>
                      <a:endParaRPr lang="en-US" sz="140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spcBef>
                          <a:spcPts val="200"/>
                        </a:spcBef>
                        <a:spcAft>
                          <a:spcPts val="200"/>
                        </a:spcAft>
                      </a:pPr>
                      <a:r>
                        <a:rPr lang="en-US" sz="1400" dirty="0">
                          <a:effectLst/>
                        </a:rPr>
                        <a:t>State Day 2</a:t>
                      </a:r>
                    </a:p>
                    <a:p>
                      <a:pPr marL="0" marR="0">
                        <a:spcBef>
                          <a:spcPts val="200"/>
                        </a:spcBef>
                        <a:spcAft>
                          <a:spcPts val="200"/>
                        </a:spcAft>
                      </a:pPr>
                      <a:r>
                        <a:rPr lang="en-US" sz="1400" dirty="0">
                          <a:effectLst/>
                        </a:rPr>
                        <a:t>@ Butte</a:t>
                      </a:r>
                      <a:endParaRPr lang="en-US" sz="1400" dirty="0">
                        <a:solidFill>
                          <a:srgbClr val="595959"/>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703656085"/>
                  </a:ext>
                </a:extLst>
              </a:tr>
            </a:tbl>
          </a:graphicData>
        </a:graphic>
      </p:graphicFrame>
    </p:spTree>
    <p:extLst>
      <p:ext uri="{BB962C8B-B14F-4D97-AF65-F5344CB8AC3E}">
        <p14:creationId xmlns:p14="http://schemas.microsoft.com/office/powerpoint/2010/main" val="1222810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29"/>
          <p:cNvSpPr txBox="1">
            <a:spLocks noGrp="1"/>
          </p:cNvSpPr>
          <p:nvPr>
            <p:ph type="title"/>
          </p:nvPr>
        </p:nvSpPr>
        <p:spPr>
          <a:xfrm>
            <a:off x="1043490" y="457200"/>
            <a:ext cx="7024744"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accent1"/>
              </a:buClr>
              <a:buSzPts val="4000"/>
              <a:buFont typeface="Century Gothic"/>
              <a:buNone/>
            </a:pPr>
            <a:r>
              <a:rPr lang="en-US" u="sng"/>
              <a:t>Track 101</a:t>
            </a:r>
            <a:endParaRPr u="sng"/>
          </a:p>
        </p:txBody>
      </p:sp>
      <p:sp>
        <p:nvSpPr>
          <p:cNvPr id="371" name="Google Shape;371;p29"/>
          <p:cNvSpPr txBox="1">
            <a:spLocks noGrp="1"/>
          </p:cNvSpPr>
          <p:nvPr>
            <p:ph type="body" idx="1"/>
          </p:nvPr>
        </p:nvSpPr>
        <p:spPr>
          <a:xfrm>
            <a:off x="1043492" y="1752600"/>
            <a:ext cx="7262308" cy="4495800"/>
          </a:xfrm>
          <a:prstGeom prst="rect">
            <a:avLst/>
          </a:prstGeom>
          <a:noFill/>
          <a:ln>
            <a:noFill/>
          </a:ln>
        </p:spPr>
        <p:txBody>
          <a:bodyPr spcFirstLastPara="1" wrap="square" lIns="91425" tIns="45700" rIns="91425" bIns="45700" anchor="t" anchorCtr="0">
            <a:noAutofit/>
          </a:bodyPr>
          <a:lstStyle/>
          <a:p>
            <a:pPr marL="342900" lvl="0" indent="-274319" algn="l" rtl="0">
              <a:spcBef>
                <a:spcPts val="0"/>
              </a:spcBef>
              <a:spcAft>
                <a:spcPts val="0"/>
              </a:spcAft>
              <a:buSzPts val="1824"/>
              <a:buChar char="○"/>
            </a:pPr>
            <a:r>
              <a:rPr lang="en-US"/>
              <a:t>Two types of shoes—BRING THEM EVERYDAY</a:t>
            </a:r>
            <a:endParaRPr/>
          </a:p>
          <a:p>
            <a:pPr marL="640080" lvl="1" indent="-274320" algn="l" rtl="0">
              <a:spcBef>
                <a:spcPts val="440"/>
              </a:spcBef>
              <a:spcAft>
                <a:spcPts val="0"/>
              </a:spcAft>
              <a:buSzPts val="1672"/>
              <a:buChar char="○"/>
            </a:pPr>
            <a:r>
              <a:rPr lang="en-US"/>
              <a:t>Event Shoes- (Spikes, Jav Boots, HJ Shoes, Etc)</a:t>
            </a:r>
            <a:endParaRPr/>
          </a:p>
          <a:p>
            <a:pPr marL="914400" lvl="2" indent="-228600" algn="l" rtl="0">
              <a:spcBef>
                <a:spcPts val="400"/>
              </a:spcBef>
              <a:spcAft>
                <a:spcPts val="0"/>
              </a:spcAft>
              <a:buSzPts val="1520"/>
              <a:buChar char="○"/>
            </a:pPr>
            <a:r>
              <a:rPr lang="en-US"/>
              <a:t>Only wear event shoes during your event at meet, or when your coach asks you to change into them during practice. Bring them ever day</a:t>
            </a:r>
            <a:endParaRPr/>
          </a:p>
          <a:p>
            <a:pPr marL="640080" lvl="1" indent="-274320" algn="l" rtl="0">
              <a:spcBef>
                <a:spcPts val="440"/>
              </a:spcBef>
              <a:spcAft>
                <a:spcPts val="0"/>
              </a:spcAft>
              <a:buSzPts val="1672"/>
              <a:buChar char="○"/>
            </a:pPr>
            <a:r>
              <a:rPr lang="en-US"/>
              <a:t>Flats- Daily running shoes-</a:t>
            </a:r>
            <a:endParaRPr/>
          </a:p>
          <a:p>
            <a:pPr marL="914400" lvl="2" indent="-228600" algn="l" rtl="0">
              <a:spcBef>
                <a:spcPts val="400"/>
              </a:spcBef>
              <a:spcAft>
                <a:spcPts val="0"/>
              </a:spcAft>
              <a:buSzPts val="1520"/>
              <a:buChar char="○"/>
            </a:pPr>
            <a:r>
              <a:rPr lang="en-US"/>
              <a:t>Show up to practice in these, wear them every day and plan to practice in them unless you are advised by your coach not to.</a:t>
            </a:r>
            <a:endParaRPr/>
          </a:p>
          <a:p>
            <a:pPr marL="914400" lvl="0" indent="0" algn="l" rtl="0">
              <a:spcBef>
                <a:spcPts val="400"/>
              </a:spcBef>
              <a:spcAft>
                <a:spcPts val="0"/>
              </a:spcAft>
              <a:buNone/>
            </a:pPr>
            <a:endParaRPr/>
          </a:p>
          <a:p>
            <a:pPr marL="0" lvl="0" indent="0" algn="ctr" rtl="0">
              <a:spcBef>
                <a:spcPts val="400"/>
              </a:spcBef>
              <a:spcAft>
                <a:spcPts val="0"/>
              </a:spcAft>
              <a:buNone/>
            </a:pPr>
            <a:r>
              <a:rPr lang="en-US" b="1" i="1"/>
              <a:t>Talk to your coach about what shoes/spikes if you have any questions before purchasing. We provide the spikes </a:t>
            </a:r>
            <a:endParaRPr b="1" i="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30"/>
          <p:cNvSpPr txBox="1">
            <a:spLocks noGrp="1"/>
          </p:cNvSpPr>
          <p:nvPr>
            <p:ph type="title"/>
          </p:nvPr>
        </p:nvSpPr>
        <p:spPr>
          <a:xfrm>
            <a:off x="685800" y="304800"/>
            <a:ext cx="7024800" cy="8637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2"/>
              </a:buClr>
              <a:buSzPts val="4000"/>
              <a:buFont typeface="Century Gothic"/>
              <a:buNone/>
            </a:pPr>
            <a:r>
              <a:rPr lang="en-US" u="sng">
                <a:solidFill>
                  <a:schemeClr val="dk2"/>
                </a:solidFill>
              </a:rPr>
              <a:t>Attire</a:t>
            </a:r>
            <a:endParaRPr u="sng">
              <a:solidFill>
                <a:schemeClr val="dk2"/>
              </a:solidFill>
            </a:endParaRPr>
          </a:p>
        </p:txBody>
      </p:sp>
      <p:sp>
        <p:nvSpPr>
          <p:cNvPr id="377" name="Google Shape;377;p30"/>
          <p:cNvSpPr txBox="1">
            <a:spLocks noGrp="1"/>
          </p:cNvSpPr>
          <p:nvPr>
            <p:ph type="body" idx="1"/>
          </p:nvPr>
        </p:nvSpPr>
        <p:spPr>
          <a:xfrm>
            <a:off x="609375" y="1076750"/>
            <a:ext cx="7772400" cy="5105400"/>
          </a:xfrm>
          <a:prstGeom prst="rect">
            <a:avLst/>
          </a:prstGeom>
          <a:noFill/>
          <a:ln>
            <a:noFill/>
          </a:ln>
        </p:spPr>
        <p:txBody>
          <a:bodyPr spcFirstLastPara="1" wrap="square" lIns="91425" tIns="45700" rIns="91425" bIns="45700" anchor="t" anchorCtr="0">
            <a:noAutofit/>
          </a:bodyPr>
          <a:lstStyle/>
          <a:p>
            <a:pPr marL="342900" lvl="0" indent="-274319" algn="l" rtl="0">
              <a:spcBef>
                <a:spcPts val="0"/>
              </a:spcBef>
              <a:spcAft>
                <a:spcPts val="0"/>
              </a:spcAft>
              <a:buSzPts val="1824"/>
              <a:buChar char="○"/>
            </a:pPr>
            <a:r>
              <a:rPr lang="en-US" b="1" i="1"/>
              <a:t>Spartan Colors Only</a:t>
            </a:r>
            <a:endParaRPr b="1" i="1"/>
          </a:p>
          <a:p>
            <a:pPr marL="742950" lvl="2" indent="-342900" algn="l" rtl="0">
              <a:spcBef>
                <a:spcPts val="400"/>
              </a:spcBef>
              <a:spcAft>
                <a:spcPts val="0"/>
              </a:spcAft>
              <a:buSzPts val="1520"/>
              <a:buChar char="○"/>
            </a:pPr>
            <a:r>
              <a:rPr lang="en-US" b="1"/>
              <a:t>Exception to this rule:  Snowing, Raining---just stay warm.</a:t>
            </a:r>
            <a:endParaRPr b="1"/>
          </a:p>
          <a:p>
            <a:pPr marL="468630" lvl="1" indent="-342900" algn="l" rtl="0">
              <a:spcBef>
                <a:spcPts val="440"/>
              </a:spcBef>
              <a:spcAft>
                <a:spcPts val="0"/>
              </a:spcAft>
              <a:buSzPts val="1672"/>
              <a:buChar char="○"/>
            </a:pPr>
            <a:r>
              <a:rPr lang="en-US" b="1"/>
              <a:t>MUST</a:t>
            </a:r>
            <a:r>
              <a:rPr lang="en-US"/>
              <a:t> be wearing the team sweat shirt for warm up at all meets. </a:t>
            </a:r>
            <a:endParaRPr/>
          </a:p>
          <a:p>
            <a:pPr marL="468630" lvl="1" indent="-323596" algn="l" rtl="0">
              <a:spcBef>
                <a:spcPts val="440"/>
              </a:spcBef>
              <a:spcAft>
                <a:spcPts val="0"/>
              </a:spcAft>
              <a:buSzPts val="1368"/>
              <a:buChar char="○"/>
            </a:pPr>
            <a:r>
              <a:rPr lang="en-US"/>
              <a:t>For meets, we warm-up in our grey sweats and black Under Armour bottoms--</a:t>
            </a:r>
            <a:r>
              <a:rPr lang="en-US" b="1" i="1"/>
              <a:t>everyone </a:t>
            </a:r>
            <a:r>
              <a:rPr lang="en-US"/>
              <a:t>and </a:t>
            </a:r>
            <a:r>
              <a:rPr lang="en-US" b="1" i="1"/>
              <a:t>always</a:t>
            </a:r>
            <a:r>
              <a:rPr lang="en-US"/>
              <a:t>!</a:t>
            </a:r>
            <a:endParaRPr/>
          </a:p>
          <a:p>
            <a:pPr marL="342900" lvl="0" indent="-274319" algn="l" rtl="0">
              <a:spcBef>
                <a:spcPts val="480"/>
              </a:spcBef>
              <a:spcAft>
                <a:spcPts val="0"/>
              </a:spcAft>
              <a:buSzPts val="1824"/>
              <a:buChar char="○"/>
            </a:pPr>
            <a:r>
              <a:rPr lang="en-US"/>
              <a:t>Bring multiple pairs of socks to meets.  It’s okay to not where socks with your running spikes, that’s normal in the track world.</a:t>
            </a:r>
            <a:endParaRPr/>
          </a:p>
          <a:p>
            <a:pPr marL="342900" lvl="0" indent="-274319" algn="l" rtl="0">
              <a:spcBef>
                <a:spcPts val="480"/>
              </a:spcBef>
              <a:spcAft>
                <a:spcPts val="0"/>
              </a:spcAft>
              <a:buSzPts val="1824"/>
              <a:buChar char="○"/>
            </a:pPr>
            <a:r>
              <a:rPr lang="en-US"/>
              <a:t>If you wear a shirt under your jersey, it must be a dri-fit (No sweatshirts.)</a:t>
            </a:r>
            <a:endParaRPr/>
          </a:p>
          <a:p>
            <a:pPr marL="342900" lvl="0" indent="-274320" algn="l" rtl="0">
              <a:spcBef>
                <a:spcPts val="0"/>
              </a:spcBef>
              <a:spcAft>
                <a:spcPts val="0"/>
              </a:spcAft>
              <a:buSzPts val="1368"/>
              <a:buChar char="○"/>
            </a:pPr>
            <a:r>
              <a:rPr lang="en-US" sz="2200" b="1"/>
              <a:t>We provide the jersey, but you provide the all black bottoms. No large logos or any other colors. </a:t>
            </a:r>
            <a:endParaRPr b="1"/>
          </a:p>
        </p:txBody>
      </p:sp>
    </p:spTree>
  </p:cSld>
  <p:clrMapOvr>
    <a:masterClrMapping/>
  </p:clrMapOvr>
</p:sld>
</file>

<file path=ppt/theme/theme1.xml><?xml version="1.0" encoding="utf-8"?>
<a:theme xmlns:a="http://schemas.openxmlformats.org/drawingml/2006/main" name="Austin">
  <a:themeElements>
    <a:clrScheme name="Opulent">
      <a:dk1>
        <a:srgbClr val="000000"/>
      </a:dk1>
      <a:lt1>
        <a:srgbClr val="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olstice">
  <a:themeElements>
    <a:clrScheme name="Opulent">
      <a:dk1>
        <a:srgbClr val="000000"/>
      </a:dk1>
      <a:lt1>
        <a:srgbClr val="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446</TotalTime>
  <Words>2566</Words>
  <Application>Microsoft Office PowerPoint</Application>
  <PresentationFormat>On-screen Show (4:3)</PresentationFormat>
  <Paragraphs>444</Paragraphs>
  <Slides>41</Slides>
  <Notes>34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41</vt:i4>
      </vt:variant>
    </vt:vector>
  </HeadingPairs>
  <TitlesOfParts>
    <vt:vector size="50" baseType="lpstr">
      <vt:lpstr>Verdana</vt:lpstr>
      <vt:lpstr>Times New Roman</vt:lpstr>
      <vt:lpstr>Century Gothic</vt:lpstr>
      <vt:lpstr>MS Gothic</vt:lpstr>
      <vt:lpstr>Gill Sans</vt:lpstr>
      <vt:lpstr>Noto Sans Symbols</vt:lpstr>
      <vt:lpstr>Arial</vt:lpstr>
      <vt:lpstr>Austin</vt:lpstr>
      <vt:lpstr>1_Solstice</vt:lpstr>
      <vt:lpstr>Track &amp; Field Handbook</vt:lpstr>
      <vt:lpstr>PowerPoint Presentation</vt:lpstr>
      <vt:lpstr>Participation Check-List</vt:lpstr>
      <vt:lpstr>Calendar Terms</vt:lpstr>
      <vt:lpstr>PowerPoint Presentation</vt:lpstr>
      <vt:lpstr>PowerPoint Presentation</vt:lpstr>
      <vt:lpstr>PowerPoint Presentation</vt:lpstr>
      <vt:lpstr>Track 101</vt:lpstr>
      <vt:lpstr>Attire</vt:lpstr>
      <vt:lpstr>Warm Up/Cool Down</vt:lpstr>
      <vt:lpstr>Daily Practice Routine</vt:lpstr>
      <vt:lpstr>What athletes and parents can expect from coaches:</vt:lpstr>
      <vt:lpstr>What coaches expect from the athletes:</vt:lpstr>
      <vt:lpstr>What coaches expect from the athletes:</vt:lpstr>
      <vt:lpstr>Unexcused Absences</vt:lpstr>
      <vt:lpstr>Coachable/Accountable</vt:lpstr>
      <vt:lpstr>Program Philosophy</vt:lpstr>
      <vt:lpstr>Meets-Few Things </vt:lpstr>
      <vt:lpstr>Meets-Few Things </vt:lpstr>
      <vt:lpstr>PowerPoint Presentation</vt:lpstr>
      <vt:lpstr>Divisionals and State</vt:lpstr>
      <vt:lpstr>PowerPoint Presentation</vt:lpstr>
      <vt:lpstr>Meet Participation</vt:lpstr>
      <vt:lpstr>Travel</vt:lpstr>
      <vt:lpstr>Lockers </vt:lpstr>
      <vt:lpstr>Uniforms </vt:lpstr>
      <vt:lpstr>SPARTAN Team Building</vt:lpstr>
      <vt:lpstr>Mission and Vision of Spartan Track and Field</vt:lpstr>
      <vt:lpstr>Non-Negotiables</vt:lpstr>
      <vt:lpstr>Keys to our success:</vt:lpstr>
      <vt:lpstr>The Bridge</vt:lpstr>
      <vt:lpstr>SERVE</vt:lpstr>
      <vt:lpstr>White Fee Gear:</vt:lpstr>
      <vt:lpstr>Fundraiser </vt:lpstr>
      <vt:lpstr>Fundraiser </vt:lpstr>
      <vt:lpstr>PowerPoint Presentation</vt:lpstr>
      <vt:lpstr>Photos </vt:lpstr>
      <vt:lpstr>Squad Lines/Captains</vt:lpstr>
      <vt:lpstr>Apps to Download</vt:lpstr>
      <vt:lpstr>From here:</vt:lpstr>
      <vt:lpstr>I need to see the following: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Track &amp; Field Handbook</dc:title>
  <dc:creator>Dylan Reynolds</dc:creator>
  <cp:lastModifiedBy>Dylan Reynolds</cp:lastModifiedBy>
  <cp:revision>15</cp:revision>
  <dcterms:modified xsi:type="dcterms:W3CDTF">2023-03-13T02:48:26Z</dcterms:modified>
</cp:coreProperties>
</file>